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FEF8-35DE-2B43-90CC-8E9A7786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F40B-BE54-864F-8CD5-AB9F217ED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E900-3CB5-B348-85EC-E1BAADE4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B45B-F695-9D48-993C-172FC2F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B4F-88E9-344E-B699-278CA11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5D64-FD07-BE4D-B537-E347E0D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BD241-7428-8B44-9D22-FAC2F6D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E91D-0EA3-2D47-BA57-575CAC4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F035-1247-7B44-A14E-89BF32AB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ED24-236F-4441-9E37-D65D164C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D5C-01C8-AC41-946D-6F43ABD5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B5CE1-32A1-4443-BCBD-6A3D59F5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A99C-9554-4241-B2DC-7A9C08C6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A9D0-60FF-3642-81CF-6E01DF69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8DF6-8E4D-1E45-A420-F5DB2E91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807-F052-DB4F-B7C9-9B6DCAB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B6B-D659-0F49-90EE-CA9E870B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9E9A-EC3B-C24F-BF78-7F081AD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0150-2430-ED4D-AE39-6FE91FB7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C88C-861B-4545-BC94-7D94605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561A-FFB1-E54A-B2F8-48A098D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AD02-4C4B-6A42-AC1D-1D8B4F2C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E555-EAF8-FB42-B031-77F9C89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0DAC-0E79-0C41-8AB8-B6636538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D7A6-38A2-5649-82EB-23418272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9F1-7B29-7D42-A244-AF084AD0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6B0A-B6E8-F54C-9BA7-FC12A3EDD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0FB-9F86-A54D-8251-D5B461DC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8679-D105-F346-947A-436F0321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07DE-02A9-2E44-9B05-348336E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29FA-CC99-C440-BF6D-A064E55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2911-A9A4-D947-AE41-2F80142C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FAC1-DD1F-2543-8A0F-0F345D29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EA0D8-71E1-C448-9EDD-DEC2F98D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271EB-7CAA-204C-BAFF-429CDC0B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03F67-C2D0-D542-B9E4-9B5FF127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9422A-3E6C-FD48-B93F-05462453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AE2FD-6503-2C46-A243-4B7ACCD5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B7BA-06A9-2340-A69A-14D1A253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7865-F3AF-9D4B-B51F-80A68A3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A8BE7-D588-6F41-A555-85D6FCFE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50D5A-247E-B745-A64D-B97BA440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AFD2-F6B1-144E-B1AA-BE428DEC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4EB7-D07A-694E-BA70-E3C1DDC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5F242-22C7-884E-96AC-7503DC3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E9C-2997-CF4E-B475-0F4D1B4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EFBB-E3F1-8D42-8460-1833CDE7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2A18-0ED8-C746-9B5A-C6A2C039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9AC2-EE96-D84C-9028-4290A4AC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350E-AB0A-B74F-94A4-F62F9B2A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F444-45A7-F642-A65C-4926D73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915F-FEE3-5143-A6C5-4B7C2571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6FD4-ADDD-7945-B20B-D7ED8E68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8BA1-0F7F-FC4C-A4AC-5F0CE694B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2B54-7926-A84E-8F7D-7D295946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4B52-AE64-0B45-BBE8-4099639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A2D5-21BC-3442-95E1-95934492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9C22-0B8F-B54D-8619-356FCD9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47358-A8C1-1E46-928B-3677EAA8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7D12-6686-4D42-8B33-96DE57D1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1D84-8ACC-5F46-9169-8FD9713D2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828F-A917-E445-BA9A-0F2B50019E1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485A-503E-8A40-A2B4-58835EAB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9282-0B96-E14B-AF12-942C6491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9FDE75-6AB8-4440-8816-09771AD94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AC213A-484C-0042-ABC4-AB9895CD4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5720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572000" imgH="3429000" progId="PowerPoint.Show.8">
                  <p:embed/>
                </p:oleObj>
              </mc:Choice>
              <mc:Fallback>
                <p:oleObj r:id="rId3" imgW="4572000" imgH="34290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572000" cy="3390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5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2020-08-10T20:03:20Z</dcterms:created>
  <dcterms:modified xsi:type="dcterms:W3CDTF">2020-08-10T20:05:55Z</dcterms:modified>
</cp:coreProperties>
</file>