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pt" ContentType="application/vnd.ms-powerpoint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9E2C-D91C-0648-BE88-53DFF502F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DF46F-32BC-6D49-8826-1A435C63A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EF232-E437-6E46-AE26-1AE71BC0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51CA-FE02-FC47-AD7D-7803E403777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783CE-486B-194F-9D82-DCB946EA1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83A22-97F5-FF47-9571-24F7FE21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E64-BE94-CA4B-9903-24F905A45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8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EA973-0AFF-1041-B1ED-8AA38C53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EFC87-05F1-6145-8EB6-7401D6FF5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02270-AF77-A249-9D88-4C697A6CB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51CA-FE02-FC47-AD7D-7803E403777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3B032-3D0E-DB46-814C-68598B745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EBBDA-629D-6E4A-B794-759F3B06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E64-BE94-CA4B-9903-24F905A45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3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B5139A-06B9-8B4E-AC29-E7643F6644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3CD66-D79A-2349-9425-D5348F24C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1EDBF-749A-CC4C-B36D-CF44F77B8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51CA-FE02-FC47-AD7D-7803E403777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51829-36FE-D640-B5C9-DC1D3397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268B3-2C5E-474F-BEAD-5E4015B31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E64-BE94-CA4B-9903-24F905A45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8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DCAEA-2F6A-8E4E-A070-9CB64E311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FD2AF-1023-1543-9F11-56BD2FF57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A3681-7241-2345-804A-0C05C490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51CA-FE02-FC47-AD7D-7803E403777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06E5D-93A9-8B4F-A60F-8C9D49B9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C6E56-0889-104E-A9BA-5C6A4589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E64-BE94-CA4B-9903-24F905A45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5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336C5-3A98-2346-8A63-16AC9921C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AD81B-C31A-3642-B27A-B055A37D4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D56EA-A804-0A44-B004-E7DB65D2D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51CA-FE02-FC47-AD7D-7803E403777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78B25-7617-D447-A846-4F024687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698AC-DF5A-684F-BBF4-DE4A4EAF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E64-BE94-CA4B-9903-24F905A45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7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D8DD2-CCAF-634A-93F1-8D11A5E36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85E99-3496-8D4A-9E9E-3C73D4017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8DE3B-5831-D444-981E-BD0DBDA93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91795-7CBA-6744-AFAF-597302B15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51CA-FE02-FC47-AD7D-7803E403777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F7588-19B3-AA41-B756-140F5C0E2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52D21-1296-BA4A-B8F3-DD146305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E64-BE94-CA4B-9903-24F905A45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C0E06-38CB-7E49-A4B2-9A94CD47C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D519B-BE27-1A4E-9B79-396DAA0E3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6D640-09CA-8249-8D79-A019A2CF2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07A93-173F-8B48-B68E-1447BD219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F842B-0726-B845-8D2D-C354CA256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65E63D-BB7A-CE40-AD0A-63A2E21E4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51CA-FE02-FC47-AD7D-7803E403777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C39006-F7EA-6049-8927-223A8EBD1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DC960C-0542-B34F-B39E-65239498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E64-BE94-CA4B-9903-24F905A45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4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987A-8D65-3A45-AFC4-1C08C81E3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046FCC-0590-134C-91CE-A21E517F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51CA-FE02-FC47-AD7D-7803E403777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9F910-ECAB-7D47-B26C-959180E2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6A5EE-902A-8E43-801F-E056A0A4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E64-BE94-CA4B-9903-24F905A45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0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1C090-7531-7245-86E4-AD42C38B8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51CA-FE02-FC47-AD7D-7803E403777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4E59A7-48AD-C14D-B7F4-D3EFF557C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1000B-3C44-5547-82A8-5DA35ABF0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E64-BE94-CA4B-9903-24F905A45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74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CA716-AFFB-0E4D-A083-1D257E443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FE826-446F-6941-ADC3-9147BC589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63120-C9DF-2A46-9DB6-94778815F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3EF1F-3964-4448-A4B0-CF707C0FE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51CA-FE02-FC47-AD7D-7803E403777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E4C8C-2D7E-5341-9324-D2F6BB7C7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34DD6-CA09-1D44-8C79-46D7B404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E64-BE94-CA4B-9903-24F905A45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7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A506-7EB7-494A-A7FF-591139DF9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7A9CFC-9399-1F4F-9696-DA5F3B96D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FB096-7321-F648-B114-49916AE98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4CEEE-A988-F744-BF42-C5B71896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51CA-FE02-FC47-AD7D-7803E403777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E7601-3515-BB4F-B41C-D0709268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78F2B-3CE8-2B43-B70A-6DA2A993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E64-BE94-CA4B-9903-24F905A45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A78A3-E7D2-0443-94F7-FDFBBDED5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7CBB3-6F84-B64B-9545-6E5F4FFE7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08D0F-B9A9-F548-998E-E4A07AD4B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451CA-FE02-FC47-AD7D-7803E403777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B26FE-E4F8-8B4D-A0E8-CED6FB504F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3ACB6-DE04-2646-A586-338C8B6C3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04E64-BE94-CA4B-9903-24F905A45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3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PowerPoint_97_-_2003_Presentation.ppt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82FEFE9-11CF-D247-A4E1-9B914282E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8EC2C94-2E10-E745-BEF9-19E8A3ECA4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4572000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3" imgW="1130300" imgH="838200" progId="PowerPoint.Show.8">
                  <p:embed/>
                </p:oleObj>
              </mc:Choice>
              <mc:Fallback>
                <p:oleObj r:id="rId3" imgW="1130300" imgH="838200" progId="PowerPoint.Show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4572000" cy="25654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2992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PowerPoint.Show.8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2020-08-10T20:07:30Z</dcterms:created>
  <dcterms:modified xsi:type="dcterms:W3CDTF">2020-08-10T20:08:02Z</dcterms:modified>
</cp:coreProperties>
</file>