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E9A5-CBEF-4748-9DB7-B75BEA4A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826C-042A-B946-BF61-2B1C4222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9709-E820-224D-8793-36B2EC7E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F9C5-0761-B544-A2AC-C6CC133D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379D-1CE2-614D-BFDD-6C62D69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D5C-F6D2-5D4F-9121-E5D763DB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6122-8823-E54B-A91C-F9D10D75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0B7A-9BE7-C141-A800-A7126DA0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851D-D697-1B47-9F6D-63B85E3D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923-4023-034F-AB55-C7AECE5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4D728-0B17-B44A-9E16-DE2B82D34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D45B-9A82-1F48-8964-09752082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9BDC-EBCB-914D-A213-F866A26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2FB3-4AAF-0745-B23F-E077846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F965-D91F-9F48-9A01-984C1D0E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6B48-876C-F247-B02B-0DD582DC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D6EB-0C9B-C140-BE03-65E542A8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5D5F-0274-8D46-AA56-B2B60361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96B2-7F1A-EF48-831D-10C93409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4661-5176-1A46-A45C-4D8F6D9E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0CC4-97DC-3143-A949-8A152AF8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364B0-45BD-6441-BC2A-5D9E175F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88F6-480A-2D40-83FB-2A67C3CD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12BA-C4DE-424A-8880-6F95B39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0697-FD93-5744-8C79-2268B8F8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1727-F7E1-A448-9DB5-F9F5E90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92D-7C58-DD40-A93E-DF89C1D2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D5A6E-B5E9-934B-9062-8F512D78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D92F-7830-E04D-A525-252E659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82E5-80CB-2F43-BAA8-A16AA6E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390E-86F5-F54A-BA72-F1FEECBB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0655-F0B9-7746-B2DA-8983D99D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2DFE-1E28-F64C-99DC-26346754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CC31-63AB-924F-8E7F-2457855D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4934-5E21-6B4D-A2B9-61277F37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526D7-8DA8-764B-B64D-4F8B5C23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DD104-5310-284C-9876-25E20BF7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6100-046E-C945-916E-C2EAAFD8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76A63-3427-8B4B-99D2-B0F566F3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20F-FDCE-174B-9AA0-083E6669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AE029-3664-1C40-8F79-80B24FC3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1C6C2-2FA5-5646-AC6A-9454591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206BB-65E1-9142-981A-87B121A0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17DD-294D-D449-8417-52C2B97F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C8438-AC82-2346-B5AA-617A0CE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31AA-FB9A-384A-94B2-452AAD07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BA46-7865-C64E-8D54-17B148AE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760E-6761-B34C-890D-3E03E64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DF21-1FA5-DD4E-8FC3-2B3F9016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D64E-1653-9A49-B555-897A414A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39D2-78BD-4848-A868-A3AB8A0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B1272-8882-714D-A47B-132C7441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C96-AC68-934B-BC09-FC826384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8C4C3-A516-D141-93D5-08AB723E7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9F4F-74D9-764E-8807-1221EB64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504E-F46C-044D-9E8A-015D7D7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93589-BD12-0B4D-8818-D7046315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0A40-8E19-724C-967F-8A2BF50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6587-C0EE-4B49-A894-EACDB406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1EFA-2DF4-FF42-86D9-92EEE199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DC43-D9FC-C546-AC9D-12492478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C616-39F9-1543-A65F-52BCE61192C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E3D5-D424-064E-AECB-BBD24985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D34F-300D-C44D-942D-5F3DC67AE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>
            <a:extLst>
              <a:ext uri="{FF2B5EF4-FFF2-40B4-BE49-F238E27FC236}">
                <a16:creationId xmlns:a16="http://schemas.microsoft.com/office/drawing/2014/main" id="{BDF01692-0D5D-2F41-807F-90904906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685800"/>
            <a:ext cx="2057400" cy="17145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C09422AA-11E0-7345-88FA-2695E530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942975"/>
            <a:ext cx="1809750" cy="6096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88DCB9A2-0D0F-9745-B054-CF34C12F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171575"/>
            <a:ext cx="13716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BE7B190-0AA6-404A-BC19-CDE723EB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628775"/>
            <a:ext cx="13716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ABA2056-208D-8044-8FDD-E66446968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95375"/>
            <a:ext cx="1666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4DB9F5E-67B8-9F4D-A34F-B8CDA685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7143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</a:t>
            </a:r>
            <a:b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Consumer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08473ED-4314-3442-88B3-6272FB87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16859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Repository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DBEA1E7-BD0B-8D41-BA43-B5928D7B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12096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Registry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1A86C888-D7A4-F249-BEDE-686B5C4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8275"/>
            <a:ext cx="44577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4ECBE58-D6BC-3D48-BBE7-25B80611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1500"/>
            <a:ext cx="2057400" cy="228600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EHR-CR</a:t>
            </a: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99F86643-B4DF-BC4A-9150-298CEF44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54125"/>
            <a:ext cx="2209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Provide &amp; 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FA7E137-C798-C344-B28D-E6763647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71500"/>
            <a:ext cx="2628900" cy="228600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EHR-CR</a:t>
            </a: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5E927DC-6D81-BB41-AE9A-963B15C2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8343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786AEB3-E5C3-DB4C-A0BB-F7E64E4B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414F3A05-CBE5-7042-B458-D7F92712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2020-08-10T20:19:17Z</dcterms:created>
  <dcterms:modified xsi:type="dcterms:W3CDTF">2020-08-10T20:19:52Z</dcterms:modified>
</cp:coreProperties>
</file>