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AE61-912E-2143-8A57-951B5F1DE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42E58-382B-DE47-9ED8-1CF2EDD69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C920A-A406-C046-9599-A2285DD3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2ED-D658-D540-81DE-9764BCF0D27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6F820-F8CC-2B4E-B1BF-7442E7F9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E5BB-E216-A148-917E-3E4F47FB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1BF7-44A6-C14F-AB1D-9E35320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91D4-806C-F244-BBB2-A18D8F94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0F120-0D63-1E42-AAA4-AE6117E21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40E4-6226-654D-A7A5-45A8A815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2ED-D658-D540-81DE-9764BCF0D27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84BFE-23E3-9341-9D17-6CBFD0EA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1443A-2FEE-4547-A219-A6E5D6A4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1BF7-44A6-C14F-AB1D-9E35320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7FC13-C6D9-934E-BA69-FAFBBB814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37684-58D5-A542-ABAF-95FDD1A94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9E07F-C3A5-B646-A45F-2B963C55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2ED-D658-D540-81DE-9764BCF0D27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F782-E23A-1B40-9DA3-29CB9FFD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D4844-2CCA-5C4A-8DD5-CFDAE2D9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1BF7-44A6-C14F-AB1D-9E35320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5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0B0-AB14-E145-BE07-51C4F54E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0336-FE79-A946-AD86-F9E36E4B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CB55A-930A-CC49-BA14-9E54E314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2ED-D658-D540-81DE-9764BCF0D27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52674-0E7E-A64A-AC06-DA295BE8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80D41-C410-D142-A1D8-785F83F6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1BF7-44A6-C14F-AB1D-9E35320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0BAA-D780-7442-92C7-D18FC51A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5487B-F04C-DF47-9424-C969A0DB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9132A-2E49-C849-BD95-65225034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2ED-D658-D540-81DE-9764BCF0D27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B78D-C094-8846-8600-A93A4A47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9D5DA-4DFE-E644-AB30-2DC323DC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1BF7-44A6-C14F-AB1D-9E35320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5E2B-07EE-4444-BE3B-AC465098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232A-2F2F-CE45-85AB-A0092BF71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6E37C-67C8-B343-8B2F-B0E8EC45E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811AA-E36F-2B48-ACF2-0A739B19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2ED-D658-D540-81DE-9764BCF0D27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38274-6005-514B-B9C6-42B9434C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14366-FE94-9D48-AF48-14214E29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1BF7-44A6-C14F-AB1D-9E35320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310C-26E1-1C4E-AD6F-12CE2BEE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60521-834D-724F-8520-95EE59F1F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9EB8E-61DD-134D-9F0C-E437A8544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376C1-81BA-604E-9B78-A77B20682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759C0-C900-AE4B-93D5-FA713627E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B507D-3DB1-A04F-82B2-26357BBD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2ED-D658-D540-81DE-9764BCF0D27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AC989-3BAA-894F-8C24-7BBE0B4C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F68D1-9C92-1048-9439-7107EE42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1BF7-44A6-C14F-AB1D-9E35320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D04C-59D8-EF46-8ECA-DA8B9097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1CB3D-18AB-B749-A8B8-D212CF2C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2ED-D658-D540-81DE-9764BCF0D27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00E74-7D5F-D748-BBE3-2B69DEB9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1EF29-4037-814B-9710-6502F016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1BF7-44A6-C14F-AB1D-9E35320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6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E5EC7-8D02-4A42-A693-97760710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2ED-D658-D540-81DE-9764BCF0D27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04C27-BDFC-5C4D-9A5C-0DAA5474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44C4-5265-1B43-82E1-7081448E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1BF7-44A6-C14F-AB1D-9E35320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D951-78D4-6B4E-89C5-42654CBD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AFB1-7A75-084B-BC36-824E93486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CF0B-424B-A044-9A58-290F740E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90910-A054-894F-B9C6-F7DED525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2ED-D658-D540-81DE-9764BCF0D27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25D75-A5F8-3044-9E40-6243736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5B787-DFD6-084B-A946-41AA5821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1BF7-44A6-C14F-AB1D-9E35320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8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E9E4-4131-3A42-A7E2-3D61D543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3D0F5-3FB3-2549-8E44-ECF3A3486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40016-2191-E842-899A-D96F2C1D2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84132-116E-CF4E-94B5-11D19580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A2ED-D658-D540-81DE-9764BCF0D27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C2AAF-F38F-3947-ACA7-8C14C18B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4F06E-94DE-E54D-9A5B-5C988788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1BF7-44A6-C14F-AB1D-9E35320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C522D-332B-5042-9A41-D3079ADB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A472C-10B1-2845-828A-6F72F5FDE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8B8C-89AA-944A-B80E-3439D9BBD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EA2ED-D658-D540-81DE-9764BCF0D27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B91C-FC12-404D-B03A-0A111D765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285B-B294-CE4E-A1E5-A803B8B21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1BF7-44A6-C14F-AB1D-9E353209F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13.4-1 Cross-Enterprise User Assertion Actor Diagram">
            <a:extLst>
              <a:ext uri="{FF2B5EF4-FFF2-40B4-BE49-F238E27FC236}">
                <a16:creationId xmlns:a16="http://schemas.microsoft.com/office/drawing/2014/main" id="{5FA402F1-374A-F049-9BCC-5CE14E55C45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" t="14524" b="7138"/>
          <a:stretch/>
        </p:blipFill>
        <p:spPr bwMode="auto">
          <a:xfrm>
            <a:off x="3306127" y="1862137"/>
            <a:ext cx="5579745" cy="31337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236796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2020-08-10T20:38:27Z</dcterms:created>
  <dcterms:modified xsi:type="dcterms:W3CDTF">2020-08-10T20:38:50Z</dcterms:modified>
</cp:coreProperties>
</file>