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B327-1FA4-3440-B18D-12209A50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D01C-D2E6-8840-84D9-B9E8881DC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49AA-609A-3C44-B457-E4FE9809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0E3E-5FF5-6B41-B28F-A2F47B3E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75B0-DBD4-744F-8526-A4C0EA8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D6F2-4B74-E446-9B73-398FDAAB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5A0D0-C3D4-1C40-B273-27A7AF44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58FBE-93A0-8B4B-878D-8E29C1B4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B6B86-F3B8-9E46-8F95-C74A8663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B39BA-3574-824C-9750-760C502E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845A5-477F-3547-BD22-62CF0E11B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19EF9-37E6-534D-B247-6F996CFC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5659-9F62-E047-B817-3E78DDC5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34F0-9FD1-4644-9FD0-810B8F96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5211B-7D23-064E-B8A9-996F6F1C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9E58-99E5-5846-94CD-082FF71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460A-AE69-E742-B28F-D5BDAEB7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3B04-3CBD-D14A-BD92-3E8A5E7A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FED46-FBCA-F34E-85D8-B93308F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E830-387E-BA47-B18C-C46201B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5314-B392-E84A-99BC-41F9ED93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D744E-326A-0444-A5F0-25C6391D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5A77-5B7B-634A-AF92-40974837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7AB3-1718-064A-A007-E6A2F0D0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CDE7-5690-244C-962B-31EC708F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287B-B6E8-A644-9C71-5CAE676D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D237-7F28-4F49-9A40-A078072CF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6EEF3-0A2C-E240-8C31-4D90F491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F4C7F-50AA-DC44-93F5-06F30F69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15610-7381-C440-B4CC-95B61823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C4889-6CB7-3149-8D58-343123B0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87FA-1A94-1C46-A765-DBE360D6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DB634-3148-B94A-A97C-B3BC31D5E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40327-369F-C141-9B0A-476C3ACE2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27AFC-46BB-AA4E-A361-FD0E93D9C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690E1-EB71-9245-B2CD-11CF69E04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6B474-8318-874B-98B6-8C0289AD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FAE06-CAB2-3140-8A65-D5DA926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EEA09-DD55-0042-B0B7-18BE45D5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2F00-882A-674B-9F82-8632C238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C99DA-A073-F14B-9C5D-B01ADCA0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6F4E9-21F6-DD4A-8F69-7280BF9E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F3C09-E980-214A-A9EF-CE046B21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C4FB7-05B7-E84F-9866-B0E6F6BE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43776-834D-D542-B9AB-0BA0EF71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B57C5-1054-1D48-B164-B4B666B0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D090-5D58-3640-9242-ABECCECB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BE81-300A-B84A-AA2D-8A587618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5C6A8-22FA-3442-B0A6-57FE3E17F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CEEBD-1674-2A45-80BD-4924425A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EC2A-139E-6B47-AD46-C01CB3B3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16A2A-D15B-F041-9100-00596F19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3F7F-E770-6B48-971B-9552C7C3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05760-AA78-394C-AC67-2A8976623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4FA66-8519-AB48-B493-EE695FD1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3F700-A858-BA48-9344-0453DF6A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75C43-B483-B54C-955A-43167C3B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8CE8F-6085-FD43-8808-B42813C3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6920C-63A9-9A45-ABCD-BF5195CF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BDF9-3C2F-D244-A2B6-B390E6F9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98AA-3369-7946-BCA3-9D59853AA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5594-965E-C149-81DC-EAF8496AA9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4847-497B-4345-A52C-2DC139A14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E7A5-F732-014A-9BF0-50FEFAA4D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FE23-65BD-324B-AA64-3C127674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iki.ihe.net/index.php?title=Image:XUA_ExFlowFigure_03.j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3.6-1 Cross-Enterprise User Assertion Process Flow">
            <a:hlinkClick r:id="rId2" tooltip="Figure 13.6-1 Cross-Enterprise User Assertion Process Flow"/>
            <a:extLst>
              <a:ext uri="{FF2B5EF4-FFF2-40B4-BE49-F238E27FC236}">
                <a16:creationId xmlns:a16="http://schemas.microsoft.com/office/drawing/2014/main" id="{A3A3A142-C7FF-2F46-ACD8-08C4F835E3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469072"/>
            <a:ext cx="5219700" cy="3919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22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2020-08-10T20:39:35Z</dcterms:created>
  <dcterms:modified xsi:type="dcterms:W3CDTF">2020-08-10T20:41:10Z</dcterms:modified>
</cp:coreProperties>
</file>