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FA86-FAFE-4943-914F-5FA50A8E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F3C3B-42C0-8640-97C5-58AACCD1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03C3-DEBF-4744-A841-E19F7CFA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2417-6328-AB45-AD56-57C43D6C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8AA6-88BB-9648-99BC-FE7B6E56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1C30-08B4-E24E-B01E-49033E3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F7936-F164-D04A-B843-FA91BB631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BBA4-3D8F-FD4C-ACB7-E49863C9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8703-AE61-344F-B4B5-2718615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ED1D-4AC0-414F-9862-195619F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95664-EC02-2241-B4CD-D0C2B8B17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B683C-1C9A-9A43-A48B-300C3DDA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7DD-1792-034E-952C-5E84C5C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ADF7-EFF2-E94A-914C-11FB78F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894A-1FB9-9748-8F86-C74E4B5E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705B-B725-CA4B-95DE-8BB69CC6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DBD2-771C-E744-A98E-84CB4FEC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BDA2-E87A-2A43-BF50-47EF6625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236A-C9FF-A74B-93CF-6740B844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BB5A-2364-064A-A33C-16E0B50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95B-41A6-D347-926A-69DEB03F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C6B6A-66B0-754F-BF41-04B876AB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620F-2EE4-074C-AC73-6B7368CB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C65D-EAED-8E4D-B80B-26410D25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EBC3-8F15-8C45-8D7A-694295FB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154A-F9DF-B245-8979-AD49A36D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B8C6-8888-DF47-BB4A-2E091B59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260D-E226-1D4B-A106-0ACCBD8B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C5D7-CEFF-9445-8769-E8DB641F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A53-FC4F-A04E-BBFD-3348A540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BBD2-96B4-A945-A8E0-3637CF6E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1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A06D-D99C-9E41-B5F5-61D240C0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8E85-BE3A-334C-8FB3-CFBC73A1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1E251-0283-1548-8805-CEB7BE81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8BF6-E51B-0846-AF4B-7570027A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BFBC7-D000-ED47-9D77-C35ADAC5D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D2FE9-C89C-EC42-80BA-F580784F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230B1-5E61-414E-AA50-4013FC91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D0408-AF50-1348-B801-63A6BD7E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C4AD-860A-7E4A-88E1-25797E66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7B0BB-9EEB-274B-B38D-FBADFBCD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0E442-FAB7-F842-A441-F9B80E15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89AC-AF45-184F-AFA0-1A2719B3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EEF19-60B5-E243-A528-A886DD7E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76886-2FB9-F640-94C2-CF44FF1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7767-2141-6148-BEC0-A88B13D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DA3B-D641-9E4C-A03C-56D90D3D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FD39-B945-F74A-A682-C05F95ED5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48A4-0149-A740-BFFF-1DA9BE1D8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0153-66A5-5344-863B-74FEE6C2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E539-CAFF-B040-82FF-85CCE674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A27D-511F-A747-A969-A72BB9C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9019-B1D3-464B-951D-86900CBB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001A4-3F92-7648-854E-C283D9426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8F836-97C0-914D-8B6C-EA9002B0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105AD-48AB-D947-BFB9-24308F6E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9AED-AD5C-A74A-9E13-585DA61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F2368-8A25-9746-A469-9BD95B7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E062D-D441-D34B-AA47-A2B7750D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9A4C-6A47-904D-88D2-98C76262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9877-B896-CA49-8122-68D29EDF8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99F6-7CAB-D542-BF31-1E122944734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3814-DC26-7A48-950C-F376E14C7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EC80-FBF6-4B4F-B87C-30451E23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429B-92C9-DF48-9A8E-F66B27442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E447D-9703-C042-8D53-D41BD2AB3E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17" y="2650490"/>
            <a:ext cx="5942965" cy="15570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657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2020-08-10T20:42:13Z</dcterms:created>
  <dcterms:modified xsi:type="dcterms:W3CDTF">2020-08-10T20:42:37Z</dcterms:modified>
</cp:coreProperties>
</file>