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2EDF-6E32-734A-9ED0-C66CBE805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67DE1-02D2-4742-936F-517F30059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8C056-7D45-5E43-9C5A-AF04890C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7A6C-0B56-7B4F-B3A8-ADA0921CC25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E0D00-AA0E-7B42-BE06-7E81ADD4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4D6F6-59FC-3B4C-ABD2-C6185ABD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6D90-CC65-F64D-A601-867C249FB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1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5754-5B0C-B145-88CA-5CED3641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26CC3-5327-EB4B-B128-C72784336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E4F0-7D96-2342-ADCE-B90CFA7A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7A6C-0B56-7B4F-B3A8-ADA0921CC25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266E8-3112-2B4D-9E4D-00400A8D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CCE92-E776-0841-B15A-FC8758F2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6D90-CC65-F64D-A601-867C249FB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2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24EBBB-88A6-7142-9CF8-0A47AF9B4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3B7C8-2ABD-E943-8D05-C6BE3EBD1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6F3E9-B5EE-0C47-A2B2-2AE4DCA0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7A6C-0B56-7B4F-B3A8-ADA0921CC25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18CF-BA28-D34D-8128-96F2387C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4FBAE-75C5-9440-9BE6-A6DF5378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6D90-CC65-F64D-A601-867C249FB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9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212A-F5F6-1349-A5A6-A4268DE1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F8262-6E79-CE4C-A1C9-E8DC15C22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888DB-DF5F-1047-9FE7-E2EA347D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7A6C-0B56-7B4F-B3A8-ADA0921CC25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E1DFE-D238-3E47-BA02-75C72B12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5273D-2B6F-CB4F-B144-2586FE8C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6D90-CC65-F64D-A601-867C249FB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6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9C2D-0B4D-CD49-BCAF-FF1AC380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D2538-F970-CB4F-B990-FD7D7E8C3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88049-72F4-0546-A7DA-E969B7D4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7A6C-0B56-7B4F-B3A8-ADA0921CC25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51BB3-42EF-B046-B9A5-8F4231909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85D3-CAED-2344-8815-D120CCBE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6D90-CC65-F64D-A601-867C249FB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7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D467-C02F-4345-A430-A5C5C907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6308-8D7E-A044-A0C1-D506C452B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FCD38-00CB-C64B-957A-B9C4B5318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E7FDA-513C-DC44-8A42-670B3926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7A6C-0B56-7B4F-B3A8-ADA0921CC25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8B0E4-DCDB-1046-869B-BE418DD8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0E8D-B55C-D346-BED7-9533BC3B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6D90-CC65-F64D-A601-867C249FB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9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5596-9122-3A43-99F7-C002D07E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1F7B6-7AA1-B247-AEC9-212CAA982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69A54-CF0B-F344-8AF2-69746E9A7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676D4-B17F-F347-A007-26E7C997E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0234D-4065-9141-B758-65CD5246D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4AAEB-315D-4745-B0CA-D2CBD97F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7A6C-0B56-7B4F-B3A8-ADA0921CC25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8BD7C-AEF4-CA49-8449-214CD78E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BD6A8-453A-0141-81AD-3CFF1ABA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6D90-CC65-F64D-A601-867C249FB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20DD-5D9C-6B4D-965F-99632E8F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514CF-777D-B141-AB8D-12FB3AF9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7A6C-0B56-7B4F-B3A8-ADA0921CC25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E0337-E0EA-0B49-B122-E366D405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1D32A-662E-804B-B185-AB47B8A5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6D90-CC65-F64D-A601-867C249FB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3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D33BB-5EB6-0243-A6A3-C98C8466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7A6C-0B56-7B4F-B3A8-ADA0921CC25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A08F7-468A-824C-AE58-463F7134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2D1AA-E4A8-C249-A338-C2D540D8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6D90-CC65-F64D-A601-867C249FB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0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E697-93C6-4A4D-8DC9-83BD35C5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2D13-075C-2741-9FB9-53658585B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FD2DC-831A-6445-9AD9-4D3BF79CC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EA170-C781-BA4B-8709-94069212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7A6C-0B56-7B4F-B3A8-ADA0921CC25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F526F-CEAA-1544-90CD-985CEF35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629EA-19C2-6A46-9750-42889382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6D90-CC65-F64D-A601-867C249FB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4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D219-8372-8641-9DD6-D19E27CB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3DF1A-21BC-C847-9E19-173B2B18F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12073-D546-C146-AFDF-5B6E9F59D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B557F-F71F-164D-8039-F44D5695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7A6C-0B56-7B4F-B3A8-ADA0921CC25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E05B5-F8AB-704F-ACE2-3D54800A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2BF90-7372-CD47-B395-E0608D66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6D90-CC65-F64D-A601-867C249FB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7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5D1D0A-86B1-8445-8185-DD655CE8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99295-D7B9-D64A-8476-A09887862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2BE60-7FA6-9D4E-91A8-F6FC3E5F1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D7A6C-0B56-7B4F-B3A8-ADA0921CC25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0F674-D80B-0C48-8FAB-C125C71D8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9DB1B-27C9-7E46-8CE1-E0DF3B8FE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76D90-CC65-F64D-A601-867C249FB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3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7C5F81-093B-D54D-8C58-9FD39E0F25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517" y="2392680"/>
            <a:ext cx="5942965" cy="207264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772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2020-08-10T20:43:39Z</dcterms:created>
  <dcterms:modified xsi:type="dcterms:W3CDTF">2020-08-10T20:44:02Z</dcterms:modified>
</cp:coreProperties>
</file>