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vsd" ContentType="application/vnd.visi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AC6F2-7465-BF4F-9494-D9CDDEDF7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C9857-DBBC-EB4C-B90D-FD07A9C52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882B6-23FD-674C-938B-417AEE71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958-BF8D-4C47-A7AF-44E877C0658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1DFEE-303D-0C43-8198-CCECD00D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DF2B9-193D-3A44-86C3-D4D2E14C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C85C-B1AA-E14C-BD4F-DA51C4131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415A-7B26-6447-9529-AB701D4F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3131B-C445-F94A-9F33-6AD61B3CA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3902C-41F2-684F-8BC8-EC184A1F2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958-BF8D-4C47-A7AF-44E877C0658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E1C24-BBBC-1247-B940-919244AB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BA50B-77FE-FD47-ACC7-02A8048D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C85C-B1AA-E14C-BD4F-DA51C4131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087FF-AB63-7F4B-9F47-9568C72D5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AAAF9-3596-BF45-83E9-EA3E97591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853C3-5AB6-4043-A51D-007427BE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958-BF8D-4C47-A7AF-44E877C0658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1551C-8A21-B048-A0A6-357E810F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22D86-128E-A346-ACD4-CD3D030F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C85C-B1AA-E14C-BD4F-DA51C4131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3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5EEE-4195-214B-B20C-089BF15D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3973-7FA0-2144-B1BA-54A4FFC11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5648C-E073-1844-8CEF-BDDB59B1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958-BF8D-4C47-A7AF-44E877C0658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612DC-1C27-E24E-8236-2CD6D053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37AD5-B23C-2C4F-91D1-433B67DB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C85C-B1AA-E14C-BD4F-DA51C4131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9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2FCE-751B-584B-87F3-E37EF1926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395C3-8776-3E42-BF12-EBE630808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5A331-90F7-B144-BDE3-796498F1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958-BF8D-4C47-A7AF-44E877C0658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642D8-C5A5-4F46-A688-0CB75212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25C97-22E1-3147-85DE-46C3E97C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C85C-B1AA-E14C-BD4F-DA51C4131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9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373DF-3129-274D-96B4-23A9ADAD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9B7A3-5FB2-5A46-9E75-7EC70F13A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125A7-9ACD-5743-9C22-70FF46C63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5DBCA-B28A-1542-A44C-212E7E16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958-BF8D-4C47-A7AF-44E877C0658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F05F5-1D27-9B47-BDB2-E8E7C181A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2D21A-7734-AC4F-B9D1-CE5DF8A2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C85C-B1AA-E14C-BD4F-DA51C4131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77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0688-2F43-284F-B372-575F7907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F9D6E-568F-2143-A2C9-0DB6E9BF2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CED98-8F8E-4E4A-8F7D-354DF13D7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38F29-D927-E540-86B0-3D9AC2E1F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6A221-C5C8-AC44-9C12-C2B14A0B0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A83EB-45E2-084D-86A7-353E7BC92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958-BF8D-4C47-A7AF-44E877C0658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45E7A-FF07-FF46-BFEB-46417D39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E0613-9B6F-3544-AF24-0F9A7EAE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C85C-B1AA-E14C-BD4F-DA51C4131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3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5AF7-4200-2941-ACDC-95125EDD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55D10E-D980-984E-9B45-D75C7560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958-BF8D-4C47-A7AF-44E877C0658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127CB-E77D-C645-BECA-35D5CB3F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687C4-E3CB-8043-8441-BDB06A10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C85C-B1AA-E14C-BD4F-DA51C4131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7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B55C8-2156-BE46-9961-0969DAFB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958-BF8D-4C47-A7AF-44E877C0658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B8CA9-05A7-6744-BB0F-F2BAC40F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728DA-615E-8D4C-829C-270CDB96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C85C-B1AA-E14C-BD4F-DA51C4131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3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A4A4-C07E-CD4C-936B-BFC9C1D1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BD3C8-4524-E449-89F2-FD7B685EF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78BE7-BF73-244A-8E84-242EA2BFF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D10AD-6362-7A48-8770-386B94F1A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958-BF8D-4C47-A7AF-44E877C0658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EF876-E5AE-E84B-B2FF-BC9BE52A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B7C6D-54A8-A246-96E4-BD4A7530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C85C-B1AA-E14C-BD4F-DA51C4131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7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8EF4-6D71-5549-8F94-FB6423EBD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301DD0-AA46-3B44-BB0B-5DA4D7D9D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42AF7-0DA9-3B48-B5BE-8F2F56660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5EF58-80FE-F74D-B38E-E1DECDC9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958-BF8D-4C47-A7AF-44E877C0658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3EA9C-6024-474A-8194-9C94A108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EA96D-4DD5-3B4E-B9E9-8451CD90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C85C-B1AA-E14C-BD4F-DA51C4131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8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9DA7D-8586-F345-AB44-582E84E10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FE8B7-4B03-2445-A7DE-A9690B7BC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71CAF-4BCD-9A40-B721-07184DEE4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BB958-BF8D-4C47-A7AF-44E877C0658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44622-095C-A74B-B87E-BB9BD6678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82937-0948-AD4C-85C6-269849444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1C85C-B1AA-E14C-BD4F-DA51C4131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5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.vsd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D741148-23A8-E948-B5B6-BB2408CD9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5EBDD80-8164-554A-9A08-EEF060987C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56642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9245600" imgH="3568700" progId="Visio.Drawing.11">
                  <p:embed/>
                </p:oleObj>
              </mc:Choice>
              <mc:Fallback>
                <p:oleObj r:id="rId3" imgW="9245600" imgH="35687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5664200" cy="21844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727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Visio.Drawing.11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2020-08-10T20:51:02Z</dcterms:created>
  <dcterms:modified xsi:type="dcterms:W3CDTF">2020-08-10T20:51:41Z</dcterms:modified>
</cp:coreProperties>
</file>