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550A-9F8B-B243-AF69-DF5DB9B33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14E4E-2DAA-EB4B-AAAD-B81F1A47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C34B9-6231-3E45-AA27-A29DECB3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E1DA-EDDA-7241-91D3-3AC3187BFD2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5DAB-9B34-1342-8497-038306A3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ADE4E-5331-4345-B0A5-AF8D16D5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1B-4C49-2C42-8D58-D665BA94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5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853D-2D51-5140-AB23-CEFFBF96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BDA6F-C1DB-7F4A-9A41-0D0E8451E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46F2-C5AB-1D4B-B27D-FD3069F9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E1DA-EDDA-7241-91D3-3AC3187BFD2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35702-968B-9546-9956-045B6802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E348A-9000-3F43-ABD5-74F69EBD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1B-4C49-2C42-8D58-D665BA94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4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AA4B7-0571-B240-9271-33C3E5E10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7FAE7-F9E8-7D45-AC5F-A30CD2D87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A9A8-8B40-6847-857F-85C90A19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E1DA-EDDA-7241-91D3-3AC3187BFD2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A8830-B493-8445-8C88-ADDC3BA0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7535-B1BC-264F-A9B8-A2396B6B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1B-4C49-2C42-8D58-D665BA94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600B-57CD-2142-BDA8-C2A28E50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04CF-B403-A048-8ACA-7CA29BB6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B14D1-FDC3-5540-AB46-C71DE55A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E1DA-EDDA-7241-91D3-3AC3187BFD2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98A2-5496-DC49-8E6B-0030C945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1159-E3B5-F74E-9711-F962F46E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1B-4C49-2C42-8D58-D665BA94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59EC-FA6B-FC44-A448-5522F3AA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C406F-6310-5341-A362-8CC6C694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E0156-7B17-504D-890A-639CFECA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E1DA-EDDA-7241-91D3-3AC3187BFD2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D04EA-3412-5C4C-91B9-A5729A3E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D4CFA-FFA7-4B48-8C26-A999D79C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1B-4C49-2C42-8D58-D665BA94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AF93-86BF-974D-BF48-0AB9E5C3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753A-759A-9B45-8659-7E0D3BFF6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DDB61-835C-4D49-96AD-181A363A7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31487-2FD7-624C-9BD3-E0C45A80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E1DA-EDDA-7241-91D3-3AC3187BFD2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AA1F-5F7B-C646-A9E3-EED5F36E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5C5CF-2AAB-5645-B3A8-E8DF00EE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1B-4C49-2C42-8D58-D665BA94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5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EF1F-87A0-A849-A382-95A42F7C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85CE-7905-5F4F-A9F2-AFE870B5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C4DB0-A19C-D24B-95DF-A6A561598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0DCE9-E0AF-744D-AD2C-1308A7330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DC469-91CB-984B-AF68-2611E02CF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717DE-D250-EA4B-A172-AA492BA7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E1DA-EDDA-7241-91D3-3AC3187BFD2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72456-6874-0147-929F-2D7627C4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DAEC2-D8D2-3241-BAF0-91A30C70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1B-4C49-2C42-8D58-D665BA94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44FA-5E6A-574E-B009-66668E34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30AD8-1EC2-6F43-B946-847E5A9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E1DA-EDDA-7241-91D3-3AC3187BFD2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E2462-E202-F447-B3E9-1BF7D7D9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924E1-CA42-1C43-A788-4BD1D65B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1B-4C49-2C42-8D58-D665BA94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7EC34-1D84-7E48-9D76-1D52BB31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E1DA-EDDA-7241-91D3-3AC3187BFD2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EAD66-C82F-7147-97FB-5B6D3673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F2E1E-758A-4A4C-A57D-1E957C53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1B-4C49-2C42-8D58-D665BA94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80AD-1F3E-7749-9E8E-8970075E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02AD-FF31-3C47-ABEF-21C5ACEF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A7C52-4BC4-9648-9D00-A3CC7A08B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CED1C-7001-EC42-8F55-B158C45D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E1DA-EDDA-7241-91D3-3AC3187BFD2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38617-EA56-BA4E-9E2C-41DD4872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5D829-F888-0E4D-8F68-748B8F02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1B-4C49-2C42-8D58-D665BA94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2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02AA-4A28-794B-9ABE-8F15469E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5E883-E2A9-1944-8EE9-384BE6832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A0A72-54D3-6E4C-9653-D3B975A68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0F43-8EA7-D948-AE36-5538C549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E1DA-EDDA-7241-91D3-3AC3187BFD2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AAB8F-2BF0-324B-97C2-9F5B1ABC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78E7D-D026-B646-AFFD-4BF6AA45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1B-4C49-2C42-8D58-D665BA94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E5FCF-BB3E-F74F-B2ED-6463D3A2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E7E3-447E-8142-8250-F8C867B9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CBE0-57E1-AA41-9EFC-32C631297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E1DA-EDDA-7241-91D3-3AC3187BFD2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1389-4E43-D14E-8056-5BAB73307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91D77-0B7A-824C-81F3-E0429B482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841B-4C49-2C42-8D58-D665BA94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3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6.vsd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93CD5AC-8C74-5B42-B39A-878E24AF3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84B8FB2-4D0E-5B4E-BDA6-2C0D56BEE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510540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3708400" imgH="3517900" progId="Visio.Drawing.11">
                  <p:embed/>
                </p:oleObj>
              </mc:Choice>
              <mc:Fallback>
                <p:oleObj r:id="rId3" imgW="3708400" imgH="3517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105400" cy="4838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30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Visio.Drawing.11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2020-08-10T20:54:18Z</dcterms:created>
  <dcterms:modified xsi:type="dcterms:W3CDTF">2020-08-10T20:54:41Z</dcterms:modified>
</cp:coreProperties>
</file>