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A1AF-89C5-8B45-B902-F42298915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2194-67C9-FC4B-B55E-0BB0DDAD0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90B1-4C7A-5F4B-A6C5-E778216C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0705-59B6-7147-8012-CF823B07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00B-D0B1-E343-B7F7-1CAE4184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E439-9743-F949-8E15-15041E5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2C60-86FA-344E-84CB-E073D263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4E3F-7F27-D64D-A44D-42CB660C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CF6E-4BD9-2C4F-AFFA-C6C60E0B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C8F0-B575-6E45-A33C-DC0BC109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C222C-CF6B-1E46-B187-106F72D67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B3284-CBC4-0F4D-9F0B-1395CBA81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3ECD-C8F4-CF4D-B4AF-1D21B689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56AC-1B5A-ED4B-9E29-CDCA172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0D84-EEEF-4B4A-ADDD-024D1C67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7D9F-1910-B046-B513-3823656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2CC5-6D18-AC48-8730-BD907EE7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D2A5-4942-594D-AE10-1E1F3202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F7DE-B446-1441-BA17-E65FD7A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88FC-8424-6A4C-B99D-FC93AD9E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DAFA-A97D-9249-BF98-823883B2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7763-2F17-504B-836A-702AB3F4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C5A2-C41D-564D-A789-9DABC5A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52AB-D8E1-2E4B-A228-AFD0816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22E8-927A-B449-A224-BB570D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C52F-2F8F-0C43-872D-D449CF2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082C-A632-A341-BCAE-52DC36333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86B9-7A9C-EA4C-A2FE-0705BE8E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06887-5C66-CB4D-B3F2-42F5476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0F0C-7A74-6F4B-924A-393C80A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C0F6A-06FE-DE4A-9B2B-422156B6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2ADE-1CD8-7D44-97FC-9D99DBF7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6DA5-5C39-C442-A1B9-36DF61B3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DF5A-4B88-474E-B72B-08762BCC2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8B4C1-C4F7-2D44-930D-8064FBD76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9C0CE-3E18-224D-83CC-3BA4BA886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6665B-CED4-0844-AD77-1FD14D80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392C-5BAD-C946-B624-ABCC329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A42B0-02A3-2D41-93E9-E60D8230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74A-4FD2-814B-911B-1C3A7C6C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BC6B-7952-BB43-9719-3F750D4A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52AE0-0649-094C-AED4-457C2F6E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84CAE-0BF8-C34B-B7A9-F6A894CE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4CDC3-6B49-324B-8787-4307AC27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2FB8F-43EF-5F48-A13C-3969799E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1DE9-8D24-9247-BAA9-1AA18B1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393A-0777-164D-AF63-7D79993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A46F-59EE-5141-BD4E-478D041B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61D2-A5AB-494B-A8F7-9CA6391E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08E0-3062-864A-AD7B-72E79A8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B27A-0B11-8242-B1A2-2610B175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A92D-1F05-5A49-9DBE-B5D89A93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AAF2-806D-EA40-BF2D-5EEBBC8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493CE-1585-E94C-AFE7-39B045C8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4C116-8A17-ED40-B156-7BE4CA58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E048-7762-774F-97FE-7EF3BB4A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9784-A2C8-E54A-B513-8C3AE159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26F1-0CF8-4143-B659-18654FAF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4DE2C-11A6-CC4D-9098-ECEC20D7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6E3-DCC8-2A4C-8B53-1877739B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F7F6-EBE6-1845-8BC3-0F145656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DCAE-CD77-0149-BF0D-EA500D38843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1A3F-3A0B-3947-8059-737B33E59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D337-D787-3D4C-8DD1-73113621C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E528-BA39-AF43-A4AD-C5E9AD6C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7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3BF16E-B64F-9B43-81ED-187A4EE7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36DF65F-9602-A84F-853B-179165624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3688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3708400" imgH="2425700" progId="Visio.Drawing.11">
                  <p:embed/>
                </p:oleObj>
              </mc:Choice>
              <mc:Fallback>
                <p:oleObj r:id="rId3" imgW="3708400" imgH="2425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368800" cy="284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07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2020-08-10T20:56:32Z</dcterms:created>
  <dcterms:modified xsi:type="dcterms:W3CDTF">2020-08-10T20:57:01Z</dcterms:modified>
</cp:coreProperties>
</file>