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3D8A-3F71-A344-8FAE-CEE217BFA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42DBB-E5F5-BD48-A853-F54FDDFAC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84A76-DEB5-334F-BBFA-DE5523DF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4301-328B-AD41-B3C2-E2CD8152E85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391BD-E0E9-E74F-8345-B4094DF3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18BF8-2FE6-CC4B-AF87-CEF07E13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1616-8124-CE4B-A64A-2AE66D1D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1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17A52-BD26-DB44-9E93-09ED1D5E8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804CF-FB66-284C-BEA9-41ACF9845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8AF26-1DC4-EF4F-9A7E-97260F51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4301-328B-AD41-B3C2-E2CD8152E85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8DF38-959B-BE40-93BA-05ADC683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48C3-A5E3-ED47-94EB-777A79C37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1616-8124-CE4B-A64A-2AE66D1D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1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0E87DD-33B5-3C4A-8A20-D99B571FB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4314-F2A3-1140-B18D-EDDC5832C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D821F-21B9-764B-9568-7CAD50EF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4301-328B-AD41-B3C2-E2CD8152E85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08D83-0B04-A640-B710-D70161C5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1A8D-593D-BA42-9DE0-B7286E973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1616-8124-CE4B-A64A-2AE66D1D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8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3BE3-424C-FF47-838F-2B7FD8D1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E910B-4686-114D-930A-C6A940C84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14FCB-725C-E24A-AD4D-DEF65895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4301-328B-AD41-B3C2-E2CD8152E85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461F-F3F5-3443-8514-50983A2D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E30B5-0D74-1842-A313-09AB51B6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1616-8124-CE4B-A64A-2AE66D1D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4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9962-26CE-9E4E-B00F-8F7DE5AF4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F5474-4850-284B-9D13-7D855C3CE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8068F-A355-AB48-B0C8-DCB30BD8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4301-328B-AD41-B3C2-E2CD8152E85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4B082-278C-DC43-8FC6-A2DD43E3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D55A7-5E6B-044E-9B78-0389499F9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1616-8124-CE4B-A64A-2AE66D1D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7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D2AD4-AD86-BC4F-B201-129686E9D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111EB-5B44-3D4A-A069-CA33FF19E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001BA-E642-1645-B2AA-8004DA470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15667-6360-004A-A8B9-8B2C7F6B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4301-328B-AD41-B3C2-E2CD8152E85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64AAD-2712-D94C-851E-B8AB29CE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8041A-FF3F-DE42-9AC3-909FD4276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1616-8124-CE4B-A64A-2AE66D1D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4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9EC9B-D85D-8B40-932B-26400E4C4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38070-B15C-BD4E-9C9F-287EBC6A0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53E38-BCB7-F544-8999-5203C4B86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DF10B-8C40-2847-8E1F-D73B6C2C9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553CF-47A1-AA46-BC80-1EC6B754B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267835-9305-9F4C-AD73-3106BDCB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4301-328B-AD41-B3C2-E2CD8152E85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83E211-E669-AC47-8B87-68C728AA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FF71E3-7723-184B-B676-23723C55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1616-8124-CE4B-A64A-2AE66D1D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6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A8D4-DDD6-8B44-A960-403D6773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23ED33-C314-8246-8604-E6DE794B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4301-328B-AD41-B3C2-E2CD8152E85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428EC-F8AA-EA42-886F-98E891624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746BC-2FD0-4843-A50D-4A37B632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1616-8124-CE4B-A64A-2AE66D1D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6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E6690F-3E27-274C-8EC2-66D794E85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4301-328B-AD41-B3C2-E2CD8152E85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00FBD-B036-C541-9BA8-D73F4666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F8548-8204-464E-83AB-4FF9DFD71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1616-8124-CE4B-A64A-2AE66D1D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3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8A8F-CE0E-B84C-AECF-73FAA87EB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76B87-FFB5-A847-819E-A0FD6D218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0F35F-6B44-1E45-8033-55C01E968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728F8-9278-984B-AC37-49407992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4301-328B-AD41-B3C2-E2CD8152E85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2EE22-1474-4046-83F1-F2B3892A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052C2-FCBF-DF4B-8663-0127A943C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1616-8124-CE4B-A64A-2AE66D1D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1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BD7C-628F-5648-869F-B73379D47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7056D-F73A-8D49-95E7-0847D872A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B557F-A402-3E49-ABBE-EF40583F6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0C808-618E-304A-BB24-338D3F2B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4301-328B-AD41-B3C2-E2CD8152E85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8B7CD-A833-AD47-80B4-9A2D52691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EB8CE-8CC6-0248-9457-2EB6A392F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1616-8124-CE4B-A64A-2AE66D1D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7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CA5093-3AB0-8B4C-B0A9-03062C67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E5C02-E174-774B-AA62-C2B38107C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F610B-99E6-094C-B500-AD85484161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B4301-328B-AD41-B3C2-E2CD8152E85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000A5-166C-3D41-A6C6-D382AD955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B68CA-76DC-CB48-8433-455E9A88B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31616-8124-CE4B-A64A-2AE66D1D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5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>
            <a:extLst>
              <a:ext uri="{FF2B5EF4-FFF2-40B4-BE49-F238E27FC236}">
                <a16:creationId xmlns:a16="http://schemas.microsoft.com/office/drawing/2014/main" id="{72D93969-CA62-0E4E-BEA2-8F22676433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4800" y="644525"/>
            <a:ext cx="0" cy="8318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281DC4A7-4E3C-6641-A8E5-CCA6BE7B9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" y="457200"/>
            <a:ext cx="3389313" cy="238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Document Source</a:t>
            </a:r>
            <a:r>
              <a:rPr kumimoji="0" lang="en-US" altLang="en-US" sz="12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/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Metadata-Limited Document Source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9A87B7F7-0FE1-8F43-8F5D-E06A733EB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75" y="457200"/>
            <a:ext cx="1611313" cy="238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Document Recipient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7230FF40-7E9C-564D-A1BD-B1960B0A3BC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62450" y="644525"/>
            <a:ext cx="0" cy="8318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314732A-8B1E-754E-B093-3467D2EBD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63" y="781050"/>
            <a:ext cx="182562" cy="6080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848F341-D9CE-3B4D-9A69-EF241EC05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781050"/>
            <a:ext cx="182563" cy="6080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2">
            <a:extLst>
              <a:ext uri="{FF2B5EF4-FFF2-40B4-BE49-F238E27FC236}">
                <a16:creationId xmlns:a16="http://schemas.microsoft.com/office/drawing/2014/main" id="{A3224207-DCE3-5D40-8741-7C53B3EF24C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0525" y="1330325"/>
            <a:ext cx="38766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 Box 1">
            <a:extLst>
              <a:ext uri="{FF2B5EF4-FFF2-40B4-BE49-F238E27FC236}">
                <a16:creationId xmlns:a16="http://schemas.microsoft.com/office/drawing/2014/main" id="{5482B0F7-9575-634A-8531-5FFB85A75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1101725"/>
            <a:ext cx="23749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Provide and Register Document Set-b [ITI-41]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74589C21-42D7-3E42-89BC-D568D9D19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7E02CA69-637C-8C4D-863D-6E977D2E0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05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2020-08-10T21:04:11Z</dcterms:created>
  <dcterms:modified xsi:type="dcterms:W3CDTF">2020-08-10T21:05:16Z</dcterms:modified>
</cp:coreProperties>
</file>