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2408-CC1F-964E-8418-74D63399A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E08B9-01FF-6545-91E9-289CC6618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90785-4F02-5842-9131-B9DB3BB55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8D3-6FD6-D046-AB21-9036744E7C8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CCC9A-217B-5D4E-A41A-58B28B0A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EB85B-AEB8-AE4A-8DFD-EF64B1BF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25C-6964-3342-9B22-2FF808D4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4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21F8-3FAF-B941-86CA-BB2B49AC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D8F1A-7374-DA4F-9117-3E2E3A4E3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29227-B1D7-704F-8800-DF1ABEF58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8D3-6FD6-D046-AB21-9036744E7C8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82EB9-119C-244D-9575-D9EEA52D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42BD1-923D-4042-84B3-D9F2F77D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25C-6964-3342-9B22-2FF808D4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5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D17C7A-3F2D-2846-8763-86A076390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E46AA-4936-274D-B041-2B070BD6A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2425F-E091-8E4E-B64B-F3D815C9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8D3-6FD6-D046-AB21-9036744E7C8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C5424-A5BA-5142-9E01-26512018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1AE73-FF55-0043-9A4D-39C7F42F5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25C-6964-3342-9B22-2FF808D4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9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92AD3-6603-5642-B3D3-D377C874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A5515-86EB-FB4C-A91E-44AE8423B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FD2CD-98B3-6B46-B303-CB5A63714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8D3-6FD6-D046-AB21-9036744E7C8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6DE5B-6EAF-7E4D-8A16-C228B44F1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AA964-12D4-1641-A8C5-139E1520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25C-6964-3342-9B22-2FF808D4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5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5D7EC-DFC9-6A41-829D-0224A0588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247E1-A3DE-FB4A-9E4A-B05F211E4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3E09A-1511-F14D-9786-4B2C0EBD3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8D3-6FD6-D046-AB21-9036744E7C8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3F635-3209-2941-A99B-41DD1FB4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3552B-0C59-E242-B728-84497850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25C-6964-3342-9B22-2FF808D4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7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56FA2-7BB1-694F-A4A2-70D32AA7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D14-C077-ED4C-A9B2-23C123DE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81D78-B6FA-A840-A712-BD773F876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C04B9-CADD-4847-9008-C7EDDBD6C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8D3-6FD6-D046-AB21-9036744E7C8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41FC5-8C91-FB4B-8FAC-5E4FA9C05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1CEC4-DC07-3241-9D42-A70C95D1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25C-6964-3342-9B22-2FF808D4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2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390A-EAC8-BE4F-86D6-A51BD9DC0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139C1-454C-D442-8A31-EB813B586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26068-3C5F-034B-8AC3-78674BEF7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29C55-2E1E-6843-8955-F4DF26CD6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EADC1-F4AD-3642-846B-D35CB5A42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2CDA9-424B-C440-B2FA-CEDB784B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8D3-6FD6-D046-AB21-9036744E7C8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3D4389-19CC-FC49-A1DB-0D331208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F39669-6799-0841-AFCF-BFA68426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25C-6964-3342-9B22-2FF808D4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6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647C-1E6D-2B40-9700-8E450CCF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09B78-7A8A-FE4B-9B99-4A19514CF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8D3-6FD6-D046-AB21-9036744E7C8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66531-5482-CB42-8486-AF70A3F8E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2D7AA8-73E8-5049-9445-D81976CA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25C-6964-3342-9B22-2FF808D4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3A8DF-8D88-C943-B667-B8F0726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8D3-6FD6-D046-AB21-9036744E7C8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7AD373-495D-DA48-88E9-047AE9FC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65EE7-4511-8F43-8952-5D02E49C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25C-6964-3342-9B22-2FF808D4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6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1A86A-C762-F449-8DEE-A67A3451F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DCF8A-E4D6-8B48-AC3A-99AB3B48D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BA533-E06F-0548-9BD5-B8D13B37D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3916C-34B9-864B-A0A6-BD25D069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8D3-6FD6-D046-AB21-9036744E7C8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E8E9C-2084-214E-B543-BC5707DD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A8227-6070-D744-A79F-BFF4B522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25C-6964-3342-9B22-2FF808D4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6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610C-25DE-E14E-8FEE-6AFA0967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7C18D-E620-0241-941F-F7C2D5B8C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EAA2E-5D2C-9849-B505-F686851D8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2F97A-4CA0-AC43-BFF9-DB803931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8D3-6FD6-D046-AB21-9036744E7C8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DC15B-F564-034F-AF17-334C1521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4443D-416A-3A42-A753-73E3FDCF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25C-6964-3342-9B22-2FF808D4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0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1B40AD-C6CF-B14B-840D-273715811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031B8-3E4F-C041-AED7-007A43211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0FCBD-F712-3D4F-86AB-59A84009F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158D3-6FD6-D046-AB21-9036744E7C8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5D6AB-9514-6741-9B41-4F5CAE766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8A2F4-12A3-234A-88A8-FF5ACAC42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625C-6964-3342-9B22-2FF808D4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>
            <a:extLst>
              <a:ext uri="{FF2B5EF4-FFF2-40B4-BE49-F238E27FC236}">
                <a16:creationId xmlns:a16="http://schemas.microsoft.com/office/drawing/2014/main" id="{89FD5306-12F3-B542-B387-846264BFB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563" y="495300"/>
            <a:ext cx="954087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Form Filler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Line 13">
            <a:extLst>
              <a:ext uri="{FF2B5EF4-FFF2-40B4-BE49-F238E27FC236}">
                <a16:creationId xmlns:a16="http://schemas.microsoft.com/office/drawing/2014/main" id="{8ECFD4A7-DDD9-D345-8B34-4D08BA4026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1225" y="914400"/>
            <a:ext cx="4763" cy="33750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F475AA9F-6267-5246-8C3A-500A51C41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563" y="742950"/>
            <a:ext cx="944562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Form Manager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CC8A21D3-9553-0E4D-AFF1-1FF22C991E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11500" y="914400"/>
            <a:ext cx="0" cy="33845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FA0A4531-67FB-C74C-9809-115A79FCE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8975" y="742950"/>
            <a:ext cx="915988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Form Receiver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ECC935E-F47C-1B4E-970C-3011019E3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25" y="1004888"/>
            <a:ext cx="201613" cy="24653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F85DD36F-ED59-E341-923B-68D5AF386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825" y="984250"/>
            <a:ext cx="1763713" cy="361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Retrieve Form [ITI-34]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F17C4A5E-7E41-4F4D-93E7-99D6FA0C965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87425" y="1338263"/>
            <a:ext cx="2014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6">
            <a:extLst>
              <a:ext uri="{FF2B5EF4-FFF2-40B4-BE49-F238E27FC236}">
                <a16:creationId xmlns:a16="http://schemas.microsoft.com/office/drawing/2014/main" id="{5252D0E0-4F82-5A48-807A-3A42CD532CE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96950" y="3233738"/>
            <a:ext cx="2214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5CF39145-1DD2-6D4E-93B3-21FAA809A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2965450"/>
            <a:ext cx="1211263" cy="219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Submit Form [ITI-35]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375CE9E8-B1B2-5840-8CF7-E4738326B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1014413"/>
            <a:ext cx="192088" cy="15986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3">
            <a:extLst>
              <a:ext uri="{FF2B5EF4-FFF2-40B4-BE49-F238E27FC236}">
                <a16:creationId xmlns:a16="http://schemas.microsoft.com/office/drawing/2014/main" id="{F1698AEF-E6AE-654D-A755-BD6B7F481E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21050" y="857250"/>
            <a:ext cx="0" cy="33845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867D82D6-3DEE-EB4C-945D-F341B5D4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043113"/>
            <a:ext cx="211138" cy="1760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1">
            <a:extLst>
              <a:ext uri="{FF2B5EF4-FFF2-40B4-BE49-F238E27FC236}">
                <a16:creationId xmlns:a16="http://schemas.microsoft.com/office/drawing/2014/main" id="{EF4009F2-0901-AE42-B311-E968401CD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0825" y="495300"/>
            <a:ext cx="9144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Form source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7A30A0A8-5CA5-7044-819B-2A79C3982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96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2020-08-10T21:10:31Z</dcterms:created>
  <dcterms:modified xsi:type="dcterms:W3CDTF">2020-08-10T21:13:09Z</dcterms:modified>
</cp:coreProperties>
</file>