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2FA7-17DE-1943-8BB7-D9D3D574F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F9105-B79B-CE42-978B-E555A7779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A37E9-F387-D24F-8370-F9EB6641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226A-934C-D540-AC29-EB6F3798C731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8BC4D-5F6B-ED41-A22C-6DF02969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0531C-4BC0-AB4A-A592-A147A5F9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6042-113D-BC4B-BB25-0C9B3032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2F20-3DF3-A049-B998-7EA3BAA7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3D7E1-ED5E-9549-8BFD-0270AA80E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B99FB-9F1D-4045-B524-BC7DE06C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226A-934C-D540-AC29-EB6F3798C731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21605-7D99-5F46-A21E-48B007E0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A60C8-8FE9-0146-9D6C-E4C5AD8A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6042-113D-BC4B-BB25-0C9B3032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9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D596B-8BE7-7F47-8961-4723F14F8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7FF55-FB12-A64C-9BF5-1D8A01245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7D3BD-6E55-A348-9CC7-BCD6F595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226A-934C-D540-AC29-EB6F3798C731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6EF99-8CB3-5B46-B78F-0BEE16D4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8D43F-398E-EE4D-B54E-D0F19F89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6042-113D-BC4B-BB25-0C9B3032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5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E1BF-3D46-A24F-A3A5-33F1CD9F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42B3F-E46D-C748-B940-57CCD0771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8C9DB-93BE-004E-BCF6-C7D66CF5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226A-934C-D540-AC29-EB6F3798C731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B03F-B20E-3347-B9D2-F690C3F6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2E0A-40AF-384F-8459-9ABE9BC4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6042-113D-BC4B-BB25-0C9B3032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34F2-8D19-C64A-9781-60EAC263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1FA8F-91AA-6448-965E-BBC61781F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75718-74EF-074D-A4BB-20BBB763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226A-934C-D540-AC29-EB6F3798C731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71F07-1712-1948-BF46-0841FBE6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3F227-138C-9B43-90DC-5C179E96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6042-113D-BC4B-BB25-0C9B3032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8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63DC-9877-F84E-8D80-6AF0B820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0DA7-AE42-BB43-9180-DE6AA2707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34E5B-275D-3346-AB39-F73021E82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B7379-A1DC-F444-A9F5-EEECDA56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226A-934C-D540-AC29-EB6F3798C731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ACCD1-DCBD-B644-919A-88ECFAD1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43DFD-3E0B-3E41-A144-C79FD986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6042-113D-BC4B-BB25-0C9B3032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6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5947-2AB3-3E44-B25E-AF92DDA4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E98E1-7109-6F48-882E-42FD9D53E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95859-A266-0741-92B4-32B505EAE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50075-6A6C-984D-8FBB-4E8EDA5AA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F8BFF-EB8C-2240-A178-73C67F53F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5EA48-0553-FC46-ADA9-B378D8F7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226A-934C-D540-AC29-EB6F3798C731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2CA5D-D76A-AC4D-B4DB-5D0B3D77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3492B-6C9C-B847-9E13-2EFF5FAB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6042-113D-BC4B-BB25-0C9B3032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8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C0FA-97B2-7641-ADE1-5502F884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BF58B-1F58-A644-820E-4526F7F3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226A-934C-D540-AC29-EB6F3798C731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6ECC6-C4DB-3E47-82F1-AA6C2098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93EC9-2B74-7144-AB46-24BF4E5B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6042-113D-BC4B-BB25-0C9B3032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5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52771-977B-7446-8175-82381FE1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226A-934C-D540-AC29-EB6F3798C731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BBBC3-61A7-F349-AC57-C0F07C1A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4B115-DC2D-1744-8301-B8C54F0A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6042-113D-BC4B-BB25-0C9B3032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01FC-0BBA-0545-9E3B-F20B624B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2337-4825-5B49-A3B1-8557CAC6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1606B-6B1E-C84F-8A10-A6B0C9D4B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2DF9-D6A6-2241-AEEA-3417D823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226A-934C-D540-AC29-EB6F3798C731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D1D32-F6C4-AF47-BD15-2743B7C4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E3892-E1D1-2048-810C-F768F8EE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6042-113D-BC4B-BB25-0C9B3032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1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2CF0-89EA-0E4C-9B1F-D9C5989C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952A4-93A9-F247-A144-0BAEF972B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80247-E964-564D-8DCB-B970113E7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2874E-BBA1-064C-8E71-3182203C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226A-934C-D540-AC29-EB6F3798C731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D81DF-6A69-2245-AC03-FABFDDB3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4D0C9-B1B2-3C44-94E4-51CC6C28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6042-113D-BC4B-BB25-0C9B3032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0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1AF92-3EDB-9240-9DAF-C32CFAE7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0A688-C7AB-6049-9F56-C781F7D61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262C-1B67-CF48-AB31-516B948E5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226A-934C-D540-AC29-EB6F3798C731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FEC4D-7E8D-3349-9E99-32DFFE729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9BFF4-3C6B-104B-9D82-EA0F7808F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6042-113D-BC4B-BB25-0C9B3032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4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102EF1B5-87E0-5E49-93A9-9FE9A9D7C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495300"/>
            <a:ext cx="954087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Filler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E1432F3F-8593-7E40-81E9-3991CE3C02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1225" y="914400"/>
            <a:ext cx="4763" cy="33750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FEDCCDA2-5294-7D41-A871-5DD28D27F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850" y="742950"/>
            <a:ext cx="91598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Processor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903AB94-8134-0140-B4BB-95214E0FE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1004888"/>
            <a:ext cx="201613" cy="24653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9F989EDC-C04F-C649-95C1-17158E1EB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984250"/>
            <a:ext cx="1763713" cy="361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Retrieve Form [ITI-34]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1866701D-F17E-324B-A754-CFDCBF4CAD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39825" y="1360488"/>
            <a:ext cx="2016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07CA1EAE-06AE-9D45-A314-E370CCDCF5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96950" y="3233738"/>
            <a:ext cx="2214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C962BC28-5FEC-124C-937D-922A8A5DC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2965450"/>
            <a:ext cx="1211263" cy="219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Submit Form [ITI-35]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Line 2">
            <a:extLst>
              <a:ext uri="{FF2B5EF4-FFF2-40B4-BE49-F238E27FC236}">
                <a16:creationId xmlns:a16="http://schemas.microsoft.com/office/drawing/2014/main" id="{25ABA45C-3EF4-9044-BE71-FFDB780C45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1050" y="857250"/>
            <a:ext cx="0" cy="33845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FF56165F-54B2-8E42-BE8D-318426A45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333500"/>
            <a:ext cx="211138" cy="2470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0F8DD9F-D5F9-9E49-973A-487FD1B34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7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2020-08-12T19:27:25Z</dcterms:created>
  <dcterms:modified xsi:type="dcterms:W3CDTF">2020-08-12T19:34:51Z</dcterms:modified>
</cp:coreProperties>
</file>