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242-D728-874A-BC4D-F5B885DD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207E6-F1B7-7649-8F5F-887601C6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467A-EAD0-6D4C-A548-760EA3B5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FBB3-965D-8640-BBD7-686C6558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5BF8-FDF4-3E4E-B9A8-7B8A6502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1307-AA04-594A-BAE8-669CA27E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7A4DE-3E72-3A44-9C62-09A27327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0880-70D1-9747-A2E2-C958F312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8A45-020B-1E49-B05B-70B3988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F76F-367D-F141-8A3A-1DE53FB2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0AB0F-80D9-3848-9599-C0705E723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7111-6FE2-A146-85C0-A4B32006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09A0-B6E1-8D40-9271-5ABD69D2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C913-B0E8-984C-958C-3EB361A0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447D-35FD-5645-8101-CA67683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C94F-49CD-8A46-AB0B-29C9C5D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A303-803C-624A-B832-85F43487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4A04-9857-9843-8DB0-43B7C548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6B69-22E2-1A4A-B4D6-405903ED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2FA-0439-C94D-A032-665505E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54DD-D512-554D-B4B2-D940D0FA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D5678-28BB-654F-B23F-463D4DC3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A1C4-52E2-8140-A454-F9AEA3D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0448-216B-F845-9430-85218D2D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FBCF-4564-A541-88EA-393C838D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575E-D075-6946-A380-676DF46E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8FB9-2E62-4547-9B30-2640D969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4AC4-7A72-E444-A457-2C05B1BD4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6E7A-17BE-5B4A-9563-A3B39594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3DC0-39CE-344C-A6D4-2091EEFB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02395-4DF4-2044-82FD-05FD6E0F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8BBB-B0E4-DA48-B923-4735B043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9197-BD0E-1142-B130-99C4A2A7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F30F1-1907-6640-8660-455EB245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55FD3-A1D0-CA42-8BAF-305369C54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7BB1-10CA-5949-8A72-25F964342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529E0-F370-4041-A7B5-8E0866ED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4B26B-7FBE-4849-BE5E-CC2091DD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B3C2-9FC3-0740-9F6C-D2D4F7E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C53E-F5A3-EC47-B190-E7CB78BC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EAAE9-6E8F-2D47-9A5B-C466A9E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3A93C-27C8-7C4C-85A5-4E7780E5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86332-9E9C-D043-B704-7A8078B6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9104-FA5B-D644-8D9F-0A7B154A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C21BB-D099-CD45-8955-4BA8CA16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E2B4-A093-3545-A9B4-BDE85452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142B-D264-7547-92F5-7365F987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0DDD-6800-9A40-8CDF-2B8484BE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B12B-9893-0A48-9A31-3C7D0537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80DC-D8BF-E849-AB0D-0F080C03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B226-EF51-3B4A-A2FE-7BD3E252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8F55-24A4-2C42-B96C-0EF84BB3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4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CE9A-6E74-9F42-A8E9-FC3DB303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D8298-121A-2D4B-84DD-AA7927F5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92C9-2405-4045-BE7B-AC62018E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DEB80-5840-1C4E-8476-D2BA918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0DD1-C262-8341-8BDA-1D170E9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3C82-A2A0-5A48-99F8-18544BC7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A46C6-447B-B843-B07A-90CADAF5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9E82-4057-8841-A964-ABC1B456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872E-67F7-B544-83E9-79589899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5943-A3C6-2C46-BBC4-E80235E9CA9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1728-1205-B44E-BB44-BBDE6139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4DB1-7F68-8B40-9A0A-3D4EB98E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D3BF-2CE2-BC49-A1E2-0A3A7E7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>
            <a:extLst>
              <a:ext uri="{FF2B5EF4-FFF2-40B4-BE49-F238E27FC236}">
                <a16:creationId xmlns:a16="http://schemas.microsoft.com/office/drawing/2014/main" id="{F35416C2-0E85-C74F-BF9E-1D8CC3572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752475"/>
            <a:ext cx="4763" cy="4879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A58E35CC-584F-F54C-98FE-704929EFB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742950"/>
            <a:ext cx="4763" cy="4879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6A14E792-F93A-F04F-A60C-8AD7FBAE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953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96AE1012-C864-9C4F-908A-97AAA0711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700" y="914400"/>
            <a:ext cx="14288" cy="4879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567B0290-0FC5-7F4C-8E7B-AABAD0963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4500" y="914400"/>
            <a:ext cx="23813" cy="4879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1DB24767-3795-584A-A12F-F69E0EF6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49530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7064083E-18D9-8F46-A912-1ECD816C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182563" cy="1189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5C646249-5E95-F747-8680-649286E1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101725"/>
            <a:ext cx="1763713" cy="246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FB6C59FA-A302-464C-B84E-D225477FC1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8375" y="1347788"/>
            <a:ext cx="2052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5DE5461-3987-9641-8CA3-452B868E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557713"/>
            <a:ext cx="193675" cy="1052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988652D-E9E4-DD48-B795-3D3ED6752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" y="5453063"/>
            <a:ext cx="4510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7742D3B-B3C6-104C-A086-1550A24A0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194300"/>
            <a:ext cx="119221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8D0A8DC6-E3B4-0944-8A51-70DF076BF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78105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F1F4E3D-C75C-CA4F-8562-0032A8C5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7810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6BBA9D9-73B0-434A-840B-77D862CE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024188"/>
            <a:ext cx="201613" cy="865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B2C8B114-12F9-224B-A36E-206FC8CF8F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900" y="2062163"/>
            <a:ext cx="2243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F71C70F2-FC96-F341-9AB3-1684CAC8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812925"/>
            <a:ext cx="123031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5660F90-B64E-FF4E-B2D4-4FF6C800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09888"/>
            <a:ext cx="173038" cy="2684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E9C667B1-0C49-6843-9B68-BE1EF2C14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425" y="3186113"/>
            <a:ext cx="2052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38FE4D43-36B5-ED46-B01C-34B7B2804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2727325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FCBBA628-BB35-6A4B-BAFA-66801B2D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53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585F2B1-6AEE-5740-B9A3-3C014ED1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1081088"/>
            <a:ext cx="192088" cy="865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5E2201E-381F-5443-B278-86B136C9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662113"/>
            <a:ext cx="211138" cy="2465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D98CBFBF-229D-E743-8DFD-C72769BB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2020-08-12T19:35:15Z</dcterms:created>
  <dcterms:modified xsi:type="dcterms:W3CDTF">2020-08-12T19:38:38Z</dcterms:modified>
</cp:coreProperties>
</file>