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9A66-8088-A849-A157-876A781BF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87AB3-C7F1-9C4E-897D-3C67E749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E2C2-5C63-7E4B-BC1B-919A7832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BF63-E15C-D740-B4FF-D979B1BA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EEFF-FFF2-F944-B9DD-4811C33D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2BDB-B67C-CB4D-8003-CAB8B667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28DA2-3710-524F-B91C-155875CD1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D28D-A78C-C54E-80D8-A6E7F8F1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4864-E557-264D-A9D1-8BFAA343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609B-7FC5-C84D-81D8-4BDAC4A0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0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FD76E-EF41-7F4B-887C-732EB4379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7472E-72FB-A545-B902-93B39AB56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A5910-DE03-BD41-B1B0-F8BA4250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0E94-1409-8546-83D8-4E805065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D0AD-E61B-A145-BA26-81FF3DD4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6EFD-8416-2C43-91A3-3EF2EB02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D398-E37B-AF47-9964-612D0DE5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605C-60AE-6F49-9FBC-B2BC5E98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4A96-5C6B-8249-B9E1-121FE1FC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8392D-BCCC-B941-B324-E4272B81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5A8A-76A7-A14C-B45D-E4B08006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254C3-7C60-D24E-862B-0CADB6AD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6AE9-DE70-B644-BBBF-5B6D592B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EA74-F4D6-B24A-8BCB-964FB986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5FF0-F187-5545-A0C6-56CBD4AE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B76F-A623-6548-BF77-A861D23D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E0DB-73C3-3045-95F6-A366189EC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AA68F-34AC-8042-9DF2-0455274F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BBF05-E20E-1E4F-9938-971082F6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665C-39F2-9747-A352-066BC3D3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17ECE-2313-A645-B512-4A4E9203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85F7-1D82-EA4E-BB0D-4D59D023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B649-E694-D942-956D-0D73E891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41E8-CB6B-2E44-99CC-F30EFB73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1DAD1-BBD0-4540-8371-387D1C15F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7C712-B194-594D-8179-625850926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A3020-35D1-714C-9C72-E0BF2011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32B30-B033-8342-9786-AF931E77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D945B-C389-0549-93A9-CFD7899D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77825-F02F-1A4A-81D7-81AC1CEB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BC8B7-AA41-A04F-A59D-85202FC5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83008-1551-AB49-A4E0-04E5A694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9B770-6059-9141-B122-AC2FD7D2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6E834-0095-6044-9C87-EECDAB1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FD683-15CF-2348-99F5-83A72332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40755-CBDE-5640-8199-79BF65B7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CBD5-A503-D244-9DD1-0C7D7629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02A8-9298-934F-B98C-F85FE0F5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47E70-CD05-D046-9EA1-08EF99D1D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1FBA6-5C7D-2F44-9DBE-3C2DF47D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3FDFB-2995-9449-84B1-9E4A26B9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B0FBE-FC5E-7349-9C44-2214E8F2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2B1D-0375-5E42-9AE7-CA26878E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B3851-4D17-9148-B4DB-025E6022B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BE943-E6D0-5043-9BC2-661FD506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0BF2-7763-0440-8533-F8FBBB16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7ABB-3FB8-6D4B-81EA-5AC66CB4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29C7-B536-B44C-A683-7C87B4DA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7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0951A-5211-9D4C-AF03-4B68520E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3353-9938-2341-B069-2A3CDBF1A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2D21-F933-A346-8230-3288A8B10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65C1-5ED4-7049-B890-8D8DD12A85F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4957-8633-F045-B868-A674326C1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26BA-5ED7-2B43-9D29-128A726AC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B950-E800-5944-99DB-F434CE9E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>
            <a:extLst>
              <a:ext uri="{FF2B5EF4-FFF2-40B4-BE49-F238E27FC236}">
                <a16:creationId xmlns:a16="http://schemas.microsoft.com/office/drawing/2014/main" id="{D2E77DA0-5962-0E43-8D1F-D21653BE5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495300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Filler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D832CE47-774D-D04C-8DB8-CC8D4214A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1225" y="914400"/>
            <a:ext cx="4763" cy="3375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94A7D71D-E6BA-DC45-BF08-433511AA6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7620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16">
            <a:extLst>
              <a:ext uri="{FF2B5EF4-FFF2-40B4-BE49-F238E27FC236}">
                <a16:creationId xmlns:a16="http://schemas.microsoft.com/office/drawing/2014/main" id="{F1599A9D-4285-3F46-8196-7A70B8280C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0" y="914400"/>
            <a:ext cx="0" cy="3384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D600EB58-F46D-E34F-9F39-C76A623F4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752475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Receiver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50FA202D-8F65-7C4D-86E9-6DC32D498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1004888"/>
            <a:ext cx="182563" cy="3151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4027B952-28AD-384F-8415-EDCAF9FF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984250"/>
            <a:ext cx="1763713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Form [ITI-34]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EA69AA59-C2A3-3443-8E54-D7CC47A7F3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8375" y="1347788"/>
            <a:ext cx="20526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E176DB-2212-B846-9690-370D4C68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1004888"/>
            <a:ext cx="165100" cy="1328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75E3A55A-5A42-6547-94F1-F79A25D7BB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6475" y="2843213"/>
            <a:ext cx="22145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35D5BA68-BF40-F341-80C2-C204F6CD5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536825"/>
            <a:ext cx="125888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42661547-A835-AF49-BD4C-238934657D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6475" y="3976688"/>
            <a:ext cx="4691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7B0D53CB-0CAE-934A-8DCB-4C786458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3670300"/>
            <a:ext cx="122078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Archive Form [ITI-36]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9069472E-784E-B041-A81A-11246EA9A4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933450"/>
            <a:ext cx="14288" cy="33940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070F3EE-868B-7C4B-BD3E-E2335F76D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14350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Archiver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61F0DC2A-FE5B-784E-A62B-4C8279E9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3243263"/>
            <a:ext cx="193675" cy="1052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3">
            <a:extLst>
              <a:ext uri="{FF2B5EF4-FFF2-40B4-BE49-F238E27FC236}">
                <a16:creationId xmlns:a16="http://schemas.microsoft.com/office/drawing/2014/main" id="{659C96EC-0719-6D40-8D41-2AD369CA7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1525" y="800100"/>
            <a:ext cx="0" cy="3384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610BB8A-3619-A848-BAB1-D5D269DE1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1852613"/>
            <a:ext cx="193675" cy="1252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">
            <a:extLst>
              <a:ext uri="{FF2B5EF4-FFF2-40B4-BE49-F238E27FC236}">
                <a16:creationId xmlns:a16="http://schemas.microsoft.com/office/drawing/2014/main" id="{A638D217-8C08-EA4F-80E7-C762838D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95300"/>
            <a:ext cx="914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99A87733-B762-A14B-A67F-7605C196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4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2020-08-12T19:38:58Z</dcterms:created>
  <dcterms:modified xsi:type="dcterms:W3CDTF">2020-08-12T19:41:30Z</dcterms:modified>
</cp:coreProperties>
</file>