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2A06-5A5E-3140-95E0-586A7898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07AAF-1031-A843-B3F8-156DE2B5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00E4-5066-7244-B4AD-461D9F20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6273-A9BC-E146-B7B0-E54E9385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BB5B-A74F-514F-969B-15573DC3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E2A6-8B3F-4E4A-8A2C-477EFEE0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63D7C-FC2B-0241-841C-AE4667BB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DE-E056-6C48-9507-55342654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4AC2-9B24-D94B-8786-69B67A2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CF05-CAD5-D54D-A7CA-4302700A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9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B25-BE8B-614C-8367-4580FB5E4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1F42-7B77-F74A-8C28-83E6CE1F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37D6-906F-FC4F-AD57-B8FA8AD9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2742-9B41-9542-98D8-4DCE039E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140E-E56F-1A46-BA46-9C662240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6E4A-146F-6C4F-9900-39DCBA78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B492-5963-0E4C-9689-238FA3CD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781F-B63F-3849-A465-228CEAA6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0BA6-BC61-EA41-8999-C91C227C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07BF-9E4C-3144-8056-066C1CA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193-72CF-0D4C-836F-0793F810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3D9F-9E61-3F4C-B888-5BD9457C7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1361-1F4C-FA4B-B920-E946A12A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2F14-5FA9-5740-A611-619DB1AE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BB62-38C5-D840-BDCB-49799DD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D41A-3075-514F-BB44-4FC514A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49AF-E3A8-6B40-809A-FEB92A1C4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3209-24F3-A34F-813C-944285CFC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95D5C-8A75-2541-8FFF-CC0A419B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039AF-3B75-874B-8F45-B690B61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624D-35FC-244F-823C-AD6E6CDD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6590-713F-0F4D-90D0-428E7EBA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C80D7-9E76-A84E-BFB8-A69FA35F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B83E0-DB35-2F41-8243-38B3A63E3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74AF2-AA1B-C540-8C31-F89FE6A9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9C9EA-A15C-2C48-95DC-7077010ED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085D5-22E2-C240-9A5E-2DE04BB7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59F59-917C-FA4E-AEFB-50FD51F0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B7D7C-5180-8546-AC63-713A2929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1EEA-2CD7-3946-9AB0-E64F537D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7EBD8-CACA-0B46-96D6-2F228606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B99E8-C4B8-F749-979F-5EE45A81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ECEBA-27DA-D14E-89ED-FF9D1293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E532-533B-804E-B535-B3D86CA7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3A123-1279-3747-B794-58EB0433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3286-9424-C148-BBC4-147DA2EB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4281-F4C2-7C46-8E1A-04A806B8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C81C-519B-4F42-B96E-F85615D4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16478-0D68-F548-BE9E-55141AA8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44DE-091E-AA4D-8EB7-5CC71691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D5089-45EB-0846-9F06-3197FA7D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25D2-98F6-D44E-9D27-27C84F68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7E9A-B2C9-E744-A105-E5500D5E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ACCFD-2FCD-FF4A-BD86-1B1221C78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3BF56-73D0-E443-A009-11A1572E5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71043-AEAE-5C46-BDD5-B5DE3E43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ABFB-E6EA-8840-839E-21D3D816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4C2C2-86E9-EE43-A2C9-B3B317F5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724E3-3E18-C54C-A604-EAF748A2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8C4F-F181-9142-A6D3-DAF74404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8434-36E3-BF42-BA27-1A949763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19951-1B19-EE43-BF05-92689403267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97E4-2111-7145-87EF-49FE07907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88F2-9286-ED4A-8B48-6360DBBD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092C-ECB3-CC40-B19A-92F66176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DFB882-8E66-5846-9A87-499963FAB62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8"/>
          <a:stretch/>
        </p:blipFill>
        <p:spPr bwMode="auto">
          <a:xfrm>
            <a:off x="3810000" y="1962150"/>
            <a:ext cx="4572000" cy="2933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332661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2020-08-12T19:54:03Z</dcterms:created>
  <dcterms:modified xsi:type="dcterms:W3CDTF">2020-08-12T19:57:54Z</dcterms:modified>
</cp:coreProperties>
</file>