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BA68-7F96-734A-9BBC-7CDEE4556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89910-06F8-C24A-9A40-5BD422B48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1DD07-335B-454C-BE80-D791A8EF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0A28-6DE5-7349-8DE9-A3786F76673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5765E-9270-A146-924D-DF9352AE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A3ADA-F716-BE45-A550-668310BF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C809-2C05-7C44-BD12-DA1D8CE7C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7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5DDF-3776-5848-A992-7919847A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33B7F-050F-E641-99AF-BBB19A1BB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6E3D8-A181-104C-96DE-BCFA7DAD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0A28-6DE5-7349-8DE9-A3786F76673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446C8-63F0-C542-9902-290B0F37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2EC51-5DBB-BA45-A77A-4943850F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C809-2C05-7C44-BD12-DA1D8CE7C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7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9759E-C605-9F4C-A940-6B22F57C2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A4206-7885-8244-99C4-5029B7D1C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7AC5C-A8A4-5A41-8ADF-20589A1A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0A28-6DE5-7349-8DE9-A3786F76673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DBA83-F097-A746-A644-C7EC7313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A2107-C325-E244-A9A9-5DDE49A4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C809-2C05-7C44-BD12-DA1D8CE7C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F0B4-93E7-C744-A773-F0062174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CCC78-6C83-1047-B61F-A3731EF85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C3DEC-287E-C040-A0DB-A16C0981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0A28-6DE5-7349-8DE9-A3786F76673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C1342-8325-B44F-A13A-A897C927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D1C8-78BD-3940-B885-C5F063CB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C809-2C05-7C44-BD12-DA1D8CE7C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9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D80B-8377-FC4A-AA34-2003B7A5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76500-209F-FC4E-8D21-DDA025BA0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FD0DC-332E-D143-8B43-437A49BB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0A28-6DE5-7349-8DE9-A3786F76673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908B0-AB61-7642-97F9-F516AC70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ADC76-D527-5248-8A1D-A1154566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C809-2C05-7C44-BD12-DA1D8CE7C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2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662E-3032-7944-B182-F7AD3FCB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A5502-F7B3-5A4E-9FF1-E8E86A2D8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B0D3E-BB2B-2A40-9394-B4C813F81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EB1A2-5CC8-E542-ABD8-F8979273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0A28-6DE5-7349-8DE9-A3786F76673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CAF56-EE17-3842-88C9-E8A0FDAC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89AFC-05B4-1448-8380-BD53CDD1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C809-2C05-7C44-BD12-DA1D8CE7C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B24F-9605-FB42-BAD6-FF2322A2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16C22-AD15-0342-9EF5-CFBCCAD90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1F76E-CD87-924C-8630-01B0C38A3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D4272-E6AF-DB43-ABEE-33C8C78BA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496DA-1FE1-1443-A522-332FE7E45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4402F-E5F1-1D4A-BED8-A3763D00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0A28-6DE5-7349-8DE9-A3786F76673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E8892D-A584-3E4C-9154-528203DB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B6F55-792F-EC4F-ADCB-B33FF90B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C809-2C05-7C44-BD12-DA1D8CE7C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3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20DC-EFC4-BD46-8FE7-D0B1DE0A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58C04-6C99-1045-A9F9-F72A2E39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0A28-6DE5-7349-8DE9-A3786F76673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55D7C-0A9D-8B45-B2AC-F4A19924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3F0ED-1724-834E-A16A-F6CFB332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C809-2C05-7C44-BD12-DA1D8CE7C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0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3587F-82A7-1648-A7A2-97CBD4B8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0A28-6DE5-7349-8DE9-A3786F76673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34936-CC89-A74A-9D23-0CC94DCC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5EC9F-0C47-5345-90F3-C534F5E0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C809-2C05-7C44-BD12-DA1D8CE7C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7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EB36-C25A-E749-BBA8-F8C47F7C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46AD0-9172-2645-ABA7-2C95ECDF2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C81ED-F22C-064B-BAC4-AE7533C38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AAE1E-0B02-0544-9C3E-A35EAE1B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0A28-6DE5-7349-8DE9-A3786F76673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8A717-1721-0B46-AC3A-DF8A398A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6CFDF-7B99-F847-9993-76D3E9B7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C809-2C05-7C44-BD12-DA1D8CE7C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9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689C-6B15-774E-811F-C66D8D498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CA977-1453-EA44-A53A-D3CB8E965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4D755-A8C7-2640-A839-BD62066C7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C2607-B817-FB43-8E9A-47E7D16B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0A28-6DE5-7349-8DE9-A3786F76673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75B14-F095-EE4F-A5CD-2C960E7C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FA887-5E69-DE4A-9299-43B23B53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C809-2C05-7C44-BD12-DA1D8CE7C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2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B3FF8-AE1F-7146-B13D-A1D36211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6F553-AB8B-CD45-AC32-6820B48A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08ED7-1B26-464C-9236-D7FC1CF9A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60A28-6DE5-7349-8DE9-A3786F76673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D39E4-A6C1-4646-B85A-FFBF39D44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E0E32-59BD-8B43-9C72-798A0D0A2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8C809-2C05-7C44-BD12-DA1D8CE7C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5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anvas 31">
            <a:extLst>
              <a:ext uri="{FF2B5EF4-FFF2-40B4-BE49-F238E27FC236}">
                <a16:creationId xmlns:a16="http://schemas.microsoft.com/office/drawing/2014/main" id="{D18EB854-D4F4-5247-9E85-11CFD760E7F9}"/>
              </a:ext>
            </a:extLst>
          </p:cNvPr>
          <p:cNvGrpSpPr>
            <a:grpSpLocks/>
          </p:cNvGrpSpPr>
          <p:nvPr/>
        </p:nvGrpSpPr>
        <p:grpSpPr bwMode="auto">
          <a:xfrm>
            <a:off x="3204527" y="2105025"/>
            <a:ext cx="5782945" cy="2647950"/>
            <a:chOff x="0" y="0"/>
            <a:chExt cx="58305" cy="33147"/>
          </a:xfrm>
        </p:grpSpPr>
        <p:sp>
          <p:nvSpPr>
            <p:cNvPr id="5" name="AutoShape 16">
              <a:extLst>
                <a:ext uri="{FF2B5EF4-FFF2-40B4-BE49-F238E27FC236}">
                  <a16:creationId xmlns:a16="http://schemas.microsoft.com/office/drawing/2014/main" id="{6BD2F354-4261-FD41-A760-225899A5DE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58305" cy="33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31D06C-514C-2A43-8983-5CD64AF2C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2" y="4568"/>
              <a:ext cx="20574" cy="457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600"/>
                </a:spcBef>
                <a:spcAft>
                  <a:spcPts val="0"/>
                </a:spcAft>
              </a:pPr>
              <a:r>
                <a:rPr lang="en-US" sz="14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Value Set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A9EE64-0081-0846-9D58-D0229206F4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89" y="10284"/>
              <a:ext cx="26056" cy="19431"/>
              <a:chOff x="3672" y="5143"/>
              <a:chExt cx="4154" cy="2369"/>
            </a:xfrm>
          </p:grpSpPr>
          <p:sp>
            <p:nvSpPr>
              <p:cNvPr id="11" name="AutoShape 35">
                <a:extLst>
                  <a:ext uri="{FF2B5EF4-FFF2-40B4-BE49-F238E27FC236}">
                    <a16:creationId xmlns:a16="http://schemas.microsoft.com/office/drawing/2014/main" id="{CAA43BFC-138E-8641-94CA-217D479C5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5143"/>
                <a:ext cx="4154" cy="697"/>
              </a:xfrm>
              <a:prstGeom prst="parallelogram">
                <a:avLst>
                  <a:gd name="adj" fmla="val 148996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Group Description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" name="AutoShape 36">
                <a:extLst>
                  <a:ext uri="{FF2B5EF4-FFF2-40B4-BE49-F238E27FC236}">
                    <a16:creationId xmlns:a16="http://schemas.microsoft.com/office/drawing/2014/main" id="{C68EBB83-5B64-F845-9CE9-2FDE76C77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5979"/>
                <a:ext cx="4154" cy="697"/>
              </a:xfrm>
              <a:prstGeom prst="parallelogram">
                <a:avLst>
                  <a:gd name="adj" fmla="val 148996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Group Description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3" name="AutoShape 37">
                <a:extLst>
                  <a:ext uri="{FF2B5EF4-FFF2-40B4-BE49-F238E27FC236}">
                    <a16:creationId xmlns:a16="http://schemas.microsoft.com/office/drawing/2014/main" id="{5D70CD72-6E9C-EE4B-8731-4B8B0BAB0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6816"/>
                <a:ext cx="4153" cy="696"/>
              </a:xfrm>
              <a:prstGeom prst="parallelogram">
                <a:avLst>
                  <a:gd name="adj" fmla="val 149174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Group Description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8" name="Text Box 38">
              <a:extLst>
                <a:ext uri="{FF2B5EF4-FFF2-40B4-BE49-F238E27FC236}">
                  <a16:creationId xmlns:a16="http://schemas.microsoft.com/office/drawing/2014/main" id="{0D2C148D-139E-F341-A544-822846E50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11" y="12574"/>
              <a:ext cx="16694" cy="34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From Organization A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Text Box 39">
              <a:extLst>
                <a:ext uri="{FF2B5EF4-FFF2-40B4-BE49-F238E27FC236}">
                  <a16:creationId xmlns:a16="http://schemas.microsoft.com/office/drawing/2014/main" id="{410DE2CD-B88F-634D-B1E4-4DD667E11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11" y="19432"/>
              <a:ext cx="16694" cy="34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From Organization B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 Box 40">
              <a:extLst>
                <a:ext uri="{FF2B5EF4-FFF2-40B4-BE49-F238E27FC236}">
                  <a16:creationId xmlns:a16="http://schemas.microsoft.com/office/drawing/2014/main" id="{25F3DE57-B587-A040-A972-AF818BC5B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63" y="26289"/>
              <a:ext cx="16695" cy="34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From Organization C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73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2020-08-12T20:13:50Z</dcterms:created>
  <dcterms:modified xsi:type="dcterms:W3CDTF">2020-08-12T20:14:25Z</dcterms:modified>
</cp:coreProperties>
</file>