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8"/>
  </p:normalViewPr>
  <p:slideViewPr>
    <p:cSldViewPr snapToGrid="0" snapToObjects="1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896A-1EFF-A84B-8287-1DBC5E1913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2E422E-EFB1-7847-9CC5-0FBD7A00A7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73BA2-7584-FC44-A17C-1CF8BB49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F5231-8A31-8E4E-86DE-A488FD2A7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639E8-4DEA-8843-B566-1868145B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08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2614A-3CF0-1946-8EB7-5C97D60B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E02C3-4120-334E-B04E-816FD60B7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B82BAF-F739-5142-928C-0F5BDA924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3540-B983-9947-B8DE-A99DACC26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A20E2-295F-DB4C-92D4-EDA133AB8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02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742808-E3DD-084C-B652-E985484751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B9FB8-CAC3-BC4D-977D-BA8904A1D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77D11-9419-BC42-99F6-55895C41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103B-D724-5C4B-9A04-952E8BA29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9346D-126F-CC47-870C-6C1CDBC8B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52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4DE7-C71C-834B-988A-0A56BB21F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7A1A5-4163-5447-86E4-C3CE5F0C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4CCC3-2725-344E-BDB1-0C6A1E3F2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22E24-2365-1749-AAB6-1B689C861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AA2AF-8ADD-2640-A22F-D7C3A5E5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699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C18E7-9874-6F42-A2C1-E6152BB0A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B8822-2D26-6B4B-8D89-388DCBD27A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E392E8-EC9E-6D41-8227-9B639790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ADD1E-F2FD-0E43-B510-7C3D4FD3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4EAAA-AE98-8E4C-8B98-359794F88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300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8960F-04D2-EA4C-8963-44F8B70A8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EBA8-3A01-2047-9651-7A98B57B3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40FD4-1B63-9A47-985B-26E88D035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04841-F35D-4F47-A782-544382151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BDC047-0D0A-344F-97BF-C83DB895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8E6F5A-9FB2-E24D-B051-00077403E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60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8F64-BDD9-6742-A2A8-D97867867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8CDF2-0751-7545-9908-5AD494731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70C1D3-F6C9-B446-8A2D-0D58A1D237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87DBFC-A1E1-CB43-BFD0-D05159D22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3D8C62-068A-9F4C-836F-A7628D78D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A030B2-2281-5F48-B9C6-C6F02B503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414151-2525-774A-B896-4A0A1B12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5A71B9-333C-1A48-92BC-4FD54206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047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EA366-9061-8542-97AE-3125E9BCB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6F2B61-014A-3F46-B541-9D434106E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B2C27-A028-1340-A339-A2474D1CA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58B9D-A591-2645-BA9B-228EF66F3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32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9C1DA-3A2C-2445-89E5-E416DFD42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BB109-58C2-9242-8D82-D811EAD44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38033E-F765-9D4B-8C18-7480BA74A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152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258A-E24F-084D-8076-BEB9D23D8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C054-F6E1-CF41-89BB-4554D36AA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B9023-DF18-1148-9E12-423B379E41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A3F6-E3EF-2B47-BA4E-FD3324F08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A43C12-414B-1942-A5FA-145F0511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4BB5F4-754A-E84F-A573-8BACF5E5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669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1D769-12A0-0F46-8440-8E1343DC1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A416C2-64AB-AF43-BAFA-58A4DAA53B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72B77B-CC3C-474E-A5F8-19BA61A74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94877A-9F71-6549-8D8D-3C81D688D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E478D-9823-1F49-AF00-85D7B1B4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0BD64B-2D60-F846-ABA0-E4E60523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95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D5A55B-6702-A949-98CB-942A8C22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1B75B-9A5D-FE4B-AC22-59D0CFEB7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CCF9B3-56F5-5E4F-8FF8-E89487A49B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1939A-C185-6145-8A47-A86976F80447}" type="datetimeFigureOut">
              <a:rPr lang="en-US" smtClean="0"/>
              <a:t>8/12/20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DA5603-9B92-354B-B73F-26EBB7DE2C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50EEC-ADF8-A54F-889F-A7EE1C04F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9D4EB9-E3E4-9A4D-8BA9-9760A12DC4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922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Line 43">
            <a:extLst>
              <a:ext uri="{FF2B5EF4-FFF2-40B4-BE49-F238E27FC236}">
                <a16:creationId xmlns:a16="http://schemas.microsoft.com/office/drawing/2014/main" id="{560D1874-046B-6048-99D6-EB00C7ADF590}"/>
              </a:ext>
            </a:extLst>
          </p:cNvPr>
          <p:cNvCxnSpPr/>
          <p:nvPr/>
        </p:nvCxnSpPr>
        <p:spPr bwMode="auto">
          <a:xfrm flipV="1">
            <a:off x="5151437" y="2513965"/>
            <a:ext cx="5715" cy="234061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<a:noFill/>
              </a14:hiddenFill>
            </a:ext>
          </a:extLst>
        </p:spPr>
      </p:cxnSp>
      <p:sp>
        <p:nvSpPr>
          <p:cNvPr id="5" name="Text Box 44">
            <a:extLst>
              <a:ext uri="{FF2B5EF4-FFF2-40B4-BE49-F238E27FC236}">
                <a16:creationId xmlns:a16="http://schemas.microsoft.com/office/drawing/2014/main" id="{4C3AAA99-B4C2-2743-9ABF-2D9BCC54C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6917" y="2003425"/>
            <a:ext cx="1187450" cy="45656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 Set Repository</a:t>
            </a:r>
          </a:p>
        </p:txBody>
      </p:sp>
      <p:cxnSp>
        <p:nvCxnSpPr>
          <p:cNvPr id="6" name="Line 45">
            <a:extLst>
              <a:ext uri="{FF2B5EF4-FFF2-40B4-BE49-F238E27FC236}">
                <a16:creationId xmlns:a16="http://schemas.microsoft.com/office/drawing/2014/main" id="{7B791F9B-C829-0D48-905B-9CDAF86781D1}"/>
              </a:ext>
            </a:extLst>
          </p:cNvPr>
          <p:cNvCxnSpPr/>
          <p:nvPr/>
        </p:nvCxnSpPr>
        <p:spPr bwMode="auto">
          <a:xfrm flipH="1" flipV="1">
            <a:off x="7048182" y="2513965"/>
            <a:ext cx="3175" cy="234061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3F2497-A5C9-4F42-8583-037163EF6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6667" y="2722880"/>
            <a:ext cx="183515" cy="18942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8" name="Text Box 47">
            <a:extLst>
              <a:ext uri="{FF2B5EF4-FFF2-40B4-BE49-F238E27FC236}">
                <a16:creationId xmlns:a16="http://schemas.microsoft.com/office/drawing/2014/main" id="{D936A8D9-4049-364B-8FC0-151F971BFB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477" y="4065270"/>
            <a:ext cx="1153160" cy="64008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 Value Set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ITI-48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cxnSp>
        <p:nvCxnSpPr>
          <p:cNvPr id="9" name="Line 48">
            <a:extLst>
              <a:ext uri="{FF2B5EF4-FFF2-40B4-BE49-F238E27FC236}">
                <a16:creationId xmlns:a16="http://schemas.microsoft.com/office/drawing/2014/main" id="{95936382-A387-A54A-A221-4F6D198FF66D}"/>
              </a:ext>
            </a:extLst>
          </p:cNvPr>
          <p:cNvCxnSpPr/>
          <p:nvPr/>
        </p:nvCxnSpPr>
        <p:spPr bwMode="auto">
          <a:xfrm flipH="1">
            <a:off x="5242877" y="3265170"/>
            <a:ext cx="166179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<a:noFill/>
              </a14:hiddenFill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F1C5B94-D9AC-7643-9270-AE0397C3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247" y="2717800"/>
            <a:ext cx="183515" cy="189420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BE0C6427-A471-2F42-8448-4E60C86932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8267" y="2003425"/>
            <a:ext cx="1186815" cy="4762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Value Set Consumer</a:t>
            </a:r>
          </a:p>
        </p:txBody>
      </p:sp>
      <p:cxnSp>
        <p:nvCxnSpPr>
          <p:cNvPr id="12" name="Line 51">
            <a:extLst>
              <a:ext uri="{FF2B5EF4-FFF2-40B4-BE49-F238E27FC236}">
                <a16:creationId xmlns:a16="http://schemas.microsoft.com/office/drawing/2014/main" id="{2BC0237B-133C-D640-8F3B-28FA08F704A1}"/>
              </a:ext>
            </a:extLst>
          </p:cNvPr>
          <p:cNvCxnSpPr/>
          <p:nvPr/>
        </p:nvCxnSpPr>
        <p:spPr bwMode="auto">
          <a:xfrm flipH="1">
            <a:off x="5270182" y="4380230"/>
            <a:ext cx="166243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>
                <a:noFill/>
              </a14:hiddenFill>
            </a:ext>
          </a:extLst>
        </p:spPr>
      </p:cxnSp>
      <p:sp>
        <p:nvSpPr>
          <p:cNvPr id="13" name="Text Box 52">
            <a:extLst>
              <a:ext uri="{FF2B5EF4-FFF2-40B4-BE49-F238E27FC236}">
                <a16:creationId xmlns:a16="http://schemas.microsoft.com/office/drawing/2014/main" id="{A8FABF65-7BD4-AC40-BB0C-3C997FC0C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1477" y="2693670"/>
            <a:ext cx="1153160" cy="4508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lc="http://schemas.openxmlformats.org/drawingml/2006/lockedCanvas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rot="0" vert="horz" wrap="square" lIns="0" tIns="0" rIns="0" bIns="0" anchor="t" anchorCtr="0" upright="1">
            <a:noAutofit/>
          </a:bodyPr>
          <a:lstStyle/>
          <a:p>
            <a:pPr marL="0" marR="0">
              <a:spcBef>
                <a:spcPts val="600"/>
              </a:spcBef>
              <a:spcAft>
                <a:spcPts val="0"/>
              </a:spcAft>
            </a:pPr>
            <a:r>
              <a:rPr lang="en-US" sz="11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Retrieve Multiple Value Sets ITI-60</a:t>
            </a:r>
            <a:endParaRPr lang="en-US" sz="12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0351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2020-08-12T20:16:19Z</dcterms:created>
  <dcterms:modified xsi:type="dcterms:W3CDTF">2020-08-12T20:17:03Z</dcterms:modified>
</cp:coreProperties>
</file>