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2074-ADA4-FC49-B4FA-42FB527F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007DA-1494-E746-A3A0-C4E76EED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D0C2-389E-964A-B136-391551A6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78B0-3DBF-FC40-9FF0-5F407319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3A53-2063-E045-AB4D-EB22499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DB41-E389-8948-BD17-B1BB77E2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9D53B-0464-AD46-A05D-7E20A106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073C-1D60-0B4A-A5FB-A82EF9E2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EBB7-1FF3-2546-A5F1-636B31D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2F80-AF35-BC47-9756-917B4633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0CF78-966B-EE48-B989-3B90F2D8B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8FACF-FEC9-A847-BD74-2A708BF2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F96B-202B-2C4A-AAB2-54F6008F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8960-878A-9E41-829A-F1D27D1F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6A17-8100-264F-9693-9A2D644B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45F9-75CC-044E-9198-484FD131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F7E0-50F5-C642-96C8-37A428EE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E3F6-948E-DE4C-B202-5DBC935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F2B1-39AE-704E-895D-4E824EA8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4EE1-4D9C-E84B-BA4C-3BF45362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DE3-F78B-DA4E-AB61-0B553D7A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3D28-390D-BA42-9E9C-A0CD0002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4601-F04B-8945-93CF-AD3163E3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F95-DC08-CD40-BE09-EC9CFAF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670B-FC13-0644-90EE-89E12EB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3BE9-98B5-C94B-861C-B94318AB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405-1DAB-4744-975F-0C7F4760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B352A-8412-7149-836C-EECFAED71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17FE7-56AF-E740-A985-4B266989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8A71-2818-5A42-8753-B522EC8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D1D6-5113-6747-910B-B2F2CCD6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E9D1-BE43-174E-8492-669F57E2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A6C88-495B-734A-891D-3B8EB66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8933-4246-9449-AED2-469877457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F0513-E2E5-3248-AE83-34538FC6B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D84DB-C33D-DC42-94E1-CFDD9399A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F47D6-5C70-E048-8000-8EF580BE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744CC-B2E6-8048-B3D1-CBEBF302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17AEB-588B-F144-BCA3-C1B561D2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26F-187D-854E-8D18-902FF9BF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B8908-1EDE-A046-96C1-C72F6E14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47C-615D-2A45-BE94-8592A7C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05604-C9D5-9D41-9765-82F93506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31DBC-1B08-204A-8EA8-7BD399FB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92378-F324-1F49-8571-52739085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F30F-02B3-4B47-BC22-B0BD8949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1DC3-1FCE-054F-8CAB-C7C74788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D17B-7E6C-964F-BF82-565EC1B0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AF1E-B429-1247-AF14-5AABE1A5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8564-DB47-964B-A9FC-8D200750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F6AD-2AEF-E844-95A7-ACD04E37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E3B5-D18D-9441-AE79-379335E6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5183-68DA-494E-BE78-8A2FFA9A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33F9-4B75-EA49-A4B6-4CEF7534F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53E2-EA39-F147-9D9A-B911D064D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923B-C994-494D-959A-6DFC2AC7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3647F-775C-1246-ABC9-2F2408F1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EB211-E8DC-AE4D-8E2D-ADB03DEE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7FA4D-AFD7-0F4E-AA61-34930A2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4F6B-5C27-AD4F-86A4-BAAF81A9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921E-5100-3747-9FFF-41B4B6343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A1FB-3CD7-A842-8A5C-BB806EEB69DE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CF54-41F8-BD40-A34E-3F2BF6622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3F6-C616-BC4A-B167-D03521311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B626-FDC2-6142-AE9C-C8C60FB7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427297-923D-894B-9AA4-B2C7461A797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43509"/>
            <a:ext cx="5334000" cy="6570976"/>
            <a:chOff x="1524" y="23622"/>
            <a:chExt cx="53340" cy="657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BDE03D-CE38-8C46-9B6D-C149AEBBA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" y="54864"/>
              <a:ext cx="7429" cy="6667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AAB3B0-CEBB-DE4E-9B7F-F17EABBB1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" y="24384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952016-5735-7A46-8EA3-8CD3D43AB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" y="79248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09CE63-E75F-0749-8967-542E58686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" y="79248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3B371B-FD5A-9A41-BFE1-15F4E29B1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" y="79248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B42C28A-5A5D-5443-BF1F-020254647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" y="68580"/>
              <a:ext cx="7620" cy="6858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  <a:effectLst>
              <a:outerShdw blurRad="635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 Repository (CDC)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274891E-64AB-5D4F-975B-5E1B20FB9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" y="68580"/>
              <a:ext cx="7620" cy="6858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  <a:effectLst>
              <a:outerShdw blurRad="635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 Repository (FDA)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47FB5D7D-2A20-0845-97AB-45AAC91E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" y="68580"/>
              <a:ext cx="7620" cy="6858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  <a:effectLst>
              <a:outerShdw blurRad="635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 Repository (DICOM)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AA717C54-BCDE-1C44-9510-93BA4507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" y="38100"/>
              <a:ext cx="14478" cy="13713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Master VS*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(Review and Governance)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35C5C9-9666-5945-A894-415A1B55D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" y="23622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DB449B-7C87-DB45-A8BF-E5EB005F4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" y="23622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E1BF2A-0523-8E4F-8FE6-C0258D082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" y="23622"/>
              <a:ext cx="6667" cy="4699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AE23CD-BE10-8A44-AF2F-FED271AC7DCB}"/>
                </a:ext>
              </a:extLst>
            </p:cNvPr>
            <p:cNvCxnSpPr/>
            <p:nvPr/>
          </p:nvCxnSpPr>
          <p:spPr bwMode="auto">
            <a:xfrm rot="16200000" flipH="1">
              <a:off x="22479" y="30861"/>
              <a:ext cx="9144" cy="533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D76A8-24F2-274B-8306-465FE9C42556}"/>
                </a:ext>
              </a:extLst>
            </p:cNvPr>
            <p:cNvCxnSpPr/>
            <p:nvPr/>
          </p:nvCxnSpPr>
          <p:spPr bwMode="auto">
            <a:xfrm rot="16200000" flipH="1">
              <a:off x="27432" y="32766"/>
              <a:ext cx="8382" cy="76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8D49F7-9453-1747-9469-913A0FA0D6E7}"/>
                </a:ext>
              </a:extLst>
            </p:cNvPr>
            <p:cNvCxnSpPr/>
            <p:nvPr/>
          </p:nvCxnSpPr>
          <p:spPr bwMode="auto">
            <a:xfrm rot="5400000">
              <a:off x="34290" y="32766"/>
              <a:ext cx="9144" cy="152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AEEBF6-32DC-E449-8820-BBA21E0526D4}"/>
                </a:ext>
              </a:extLst>
            </p:cNvPr>
            <p:cNvCxnSpPr/>
            <p:nvPr/>
          </p:nvCxnSpPr>
          <p:spPr bwMode="auto">
            <a:xfrm rot="5400000">
              <a:off x="39243" y="30861"/>
              <a:ext cx="9906" cy="609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CF11E3-4CE0-D947-8821-BF41D941D7D5}"/>
                </a:ext>
              </a:extLst>
            </p:cNvPr>
            <p:cNvCxnSpPr/>
            <p:nvPr/>
          </p:nvCxnSpPr>
          <p:spPr bwMode="auto">
            <a:xfrm>
              <a:off x="33909" y="51813"/>
              <a:ext cx="95" cy="3813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A830B-7C0C-6C48-A3A0-A77205032102}"/>
                </a:ext>
              </a:extLst>
            </p:cNvPr>
            <p:cNvCxnSpPr/>
            <p:nvPr/>
          </p:nvCxnSpPr>
          <p:spPr bwMode="auto">
            <a:xfrm>
              <a:off x="17526" y="64770"/>
              <a:ext cx="33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09B9C3-3589-5B4D-AE58-A64E453C427C}"/>
                </a:ext>
              </a:extLst>
            </p:cNvPr>
            <p:cNvCxnSpPr/>
            <p:nvPr/>
          </p:nvCxnSpPr>
          <p:spPr bwMode="auto">
            <a:xfrm rot="5400000">
              <a:off x="15621" y="66675"/>
              <a:ext cx="381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776120-1D52-014A-89FA-DCF521724CA8}"/>
                </a:ext>
              </a:extLst>
            </p:cNvPr>
            <p:cNvCxnSpPr/>
            <p:nvPr/>
          </p:nvCxnSpPr>
          <p:spPr bwMode="auto">
            <a:xfrm rot="5400000">
              <a:off x="32385" y="66675"/>
              <a:ext cx="381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E12753-0403-2649-839E-06B4EA802166}"/>
                </a:ext>
              </a:extLst>
            </p:cNvPr>
            <p:cNvCxnSpPr/>
            <p:nvPr/>
          </p:nvCxnSpPr>
          <p:spPr bwMode="auto">
            <a:xfrm rot="5400000">
              <a:off x="49149" y="66675"/>
              <a:ext cx="381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36141F-2C82-2D4C-A43D-1BD62375BDBB}"/>
                </a:ext>
              </a:extLst>
            </p:cNvPr>
            <p:cNvCxnSpPr/>
            <p:nvPr/>
          </p:nvCxnSpPr>
          <p:spPr bwMode="auto">
            <a:xfrm rot="5400000">
              <a:off x="29726" y="62476"/>
              <a:ext cx="4572" cy="1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BCA51C-A791-4B40-B165-C0ACBCB8FF0C}"/>
                </a:ext>
              </a:extLst>
            </p:cNvPr>
            <p:cNvCxnSpPr/>
            <p:nvPr/>
          </p:nvCxnSpPr>
          <p:spPr bwMode="auto">
            <a:xfrm rot="5400000">
              <a:off x="33536" y="62476"/>
              <a:ext cx="4572" cy="1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EC40F9EF-C98A-3F45-A0D0-9CE41A2CA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" y="51816"/>
              <a:ext cx="13716" cy="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Approved Vocabulary Updates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5CDC2D-E934-6F44-9932-B7E2844F9F99}"/>
                </a:ext>
              </a:extLst>
            </p:cNvPr>
            <p:cNvCxnSpPr/>
            <p:nvPr/>
          </p:nvCxnSpPr>
          <p:spPr bwMode="auto">
            <a:xfrm rot="5400000">
              <a:off x="15383" y="77104"/>
              <a:ext cx="3810" cy="47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589120-C34C-E142-9E40-B925EF0AC239}"/>
                </a:ext>
              </a:extLst>
            </p:cNvPr>
            <p:cNvCxnSpPr/>
            <p:nvPr/>
          </p:nvCxnSpPr>
          <p:spPr bwMode="auto">
            <a:xfrm rot="5400000">
              <a:off x="31861" y="77104"/>
              <a:ext cx="3810" cy="47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947D899-3EEB-FC47-8950-F8621BDE2163}"/>
                </a:ext>
              </a:extLst>
            </p:cNvPr>
            <p:cNvCxnSpPr/>
            <p:nvPr/>
          </p:nvCxnSpPr>
          <p:spPr bwMode="auto">
            <a:xfrm rot="5400000">
              <a:off x="49387" y="77104"/>
              <a:ext cx="3810" cy="47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32" name="TextBox 54">
              <a:extLst>
                <a:ext uri="{FF2B5EF4-FFF2-40B4-BE49-F238E27FC236}">
                  <a16:creationId xmlns:a16="http://schemas.microsoft.com/office/drawing/2014/main" id="{43184A78-4837-8F4F-A85B-C5471E063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" y="60198"/>
              <a:ext cx="13716" cy="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 Vocabulary Updates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A6D43242-3464-E04A-808F-E3A90F3EA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" y="59436"/>
              <a:ext cx="13716" cy="5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Approved /Rejected Vocabulary Update Notifications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6">
              <a:extLst>
                <a:ext uri="{FF2B5EF4-FFF2-40B4-BE49-F238E27FC236}">
                  <a16:creationId xmlns:a16="http://schemas.microsoft.com/office/drawing/2014/main" id="{228D0D42-D51F-CD48-B259-D4D6A8742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24384"/>
              <a:ext cx="19812" cy="16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u="sng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 Set Consumers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Search Vocabulary based on: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Domain/ Group of VS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Resolved Group VS    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Time Frame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Terminology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Vocabulary Version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28600" marR="0" indent="-22860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2.     Download results of search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7">
              <a:extLst>
                <a:ext uri="{FF2B5EF4-FFF2-40B4-BE49-F238E27FC236}">
                  <a16:creationId xmlns:a16="http://schemas.microsoft.com/office/drawing/2014/main" id="{E6CC5F15-48CE-E243-8046-FEAE8340B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" y="86868"/>
              <a:ext cx="22098" cy="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* Value 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1">
              <a:extLst>
                <a:ext uri="{FF2B5EF4-FFF2-40B4-BE49-F238E27FC236}">
                  <a16:creationId xmlns:a16="http://schemas.microsoft.com/office/drawing/2014/main" id="{3F2ACDC9-A7DA-9349-AA60-1D8635DC2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41908"/>
              <a:ext cx="19812" cy="1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u="sng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Master VS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60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Received Approved Vocabulary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28600" marR="0" indent="-22860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2.     Send Notifications of Approved Vocabulary to Customers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Box 62">
              <a:extLst>
                <a:ext uri="{FF2B5EF4-FFF2-40B4-BE49-F238E27FC236}">
                  <a16:creationId xmlns:a16="http://schemas.microsoft.com/office/drawing/2014/main" id="{894BFBC8-8836-574F-A465-EC0F5F732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51813"/>
              <a:ext cx="19812" cy="1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u="sng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Governance Committee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Received Request to Update Vocabulary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Review dependencies and impact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0" marR="0" indent="-228600"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Provide Approval/Rejection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6DC1479B-143A-144F-9B6E-186DB3B1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3246"/>
              <a:ext cx="19812" cy="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228600" marR="0" indent="-22860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3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2020-08-12T20:23:15Z</dcterms:created>
  <dcterms:modified xsi:type="dcterms:W3CDTF">2020-08-12T20:23:47Z</dcterms:modified>
</cp:coreProperties>
</file>