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-10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DEC1-7871-FC43-948C-F18230C7C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A5A3C-7A4E-AD44-B144-07A8C79B9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6F45-90C8-5942-A84A-D94F45AB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4AF7-470C-0A45-957C-556E50D9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EE4D-58D9-2E4C-BB6C-587FE43C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3EBC-F8C4-E745-A706-7A6EA52B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C4235-1742-4146-B9F7-C2DA90E5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6C45-5C98-884F-BAA4-45AAD3E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480FB-9A02-AE46-8734-3B03082D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F9E76-8ACA-5F4A-BD58-594EFF1E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434B9-D3EE-D54C-845C-B3AE735F3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53567-CBA1-FE49-AFBB-3BD67B4C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66E7C-FCA3-BF41-B5E8-0164F142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02B5-1828-5E47-9148-73F223AE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D430-4036-0044-BAB0-6348F8EA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F79B-B325-B643-8195-3C5B7CE4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E41A-6DDF-764B-927E-325C3894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D289-B28F-254C-B809-6E0660C1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3274-A743-6241-BD38-6EDC73D4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EE8B-28DF-7A4E-9A6E-F87F6554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B64F-0512-684B-ACF0-98545C6F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50ADB-0B35-F14E-82FE-8F95D658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BA28-71CE-3540-A68D-AAA57FE5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CC3E-F141-B74E-9383-9AF9F09B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D041-23F7-4844-B574-42E6F317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DF50-4C13-B949-93AF-F5B94287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17A6-F93D-8F42-94D3-B696E9286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4908-445E-3241-8A8B-EE413F34C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27609-1DF8-484A-8413-E111465D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834DC-587B-B442-A117-CC4A66A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4AF28-00CE-5842-8340-012DA8F1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F66D-F117-8842-9F59-A05AEC36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7D477-8151-F549-B304-F6B5CF24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CEB2-189B-D149-91BB-54641665D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18691-8EF0-EA43-A18C-FFF2CB831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F6F39-76B7-2E4F-A786-05F29D7CE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CA8DC-45BA-FE42-920D-A5D14EEB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BCCFF-9F02-EC44-9C6B-A19DA333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CD038-B8A1-3142-BBA7-726F8EC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09B3-4E6A-064F-9C7C-34390209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9D8D1-2287-3746-B7BB-222B4AD6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3C120-8803-4240-A2AB-20A8F6EA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4499B-1691-E549-A288-DCFD1190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EBC48-7248-0D48-B0C8-AC4E357F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98673-C7BC-5045-9CE4-5493D06B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01CCB-E51C-F748-BFB9-3B9BD9C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7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48DE-2CCE-A14C-91E8-A008822B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7D98-3A4F-A64E-BCBF-70835F305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8B5C-6854-DD49-B552-D0E93288D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4D08-7F84-7443-8458-6222D860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90BBE-496E-B74A-BDF1-91C8CF24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8DAEF-F52A-9347-AEB7-9ABEBF9D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F0E3-C013-A54C-B848-039E2448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60129-81EF-8D4E-BCCC-E779EC530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A2B6-0279-DF42-AC2A-B4DEC8384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07F4C-1224-3E48-9ABE-E76C9105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4F586-E687-1B44-8BDB-1C1A8D01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B206-79B3-714C-ABEA-5CB6502F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3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50C75-C01E-AA45-982E-DB339361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F13CD-9C82-D547-B2C8-7E1172EE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B2DCB-8E93-314C-99E5-988577098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BECF-BEF1-0E41-B98D-71622A521CF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9B5D-B8E9-F441-BFED-414B93BD2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DC24A-833D-D74B-978C-F150DECA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2B6C8A7D-CD36-F440-A1A8-0EE6F958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477838"/>
            <a:ext cx="7118350" cy="24939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98BF8279-E227-074A-8018-62D584BDC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1317625"/>
            <a:ext cx="0" cy="1133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E22D1-7A03-1148-AAAD-3B9001F6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714500"/>
            <a:ext cx="217328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Feed HL7 V3 [ITI-44]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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83FC73-B12B-FE42-A2B3-464C8AA4C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1841500"/>
            <a:ext cx="2082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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PIXV3 Query [ITI-45]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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PIXV3 Update Notification [ITI-46]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3267BE1-3473-1E49-93EA-AB5DF763B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898525"/>
            <a:ext cx="144780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0DEE4DB8-306D-4747-8721-8030D5116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2259013"/>
            <a:ext cx="1525587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Manager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FC7E6098-ECB3-044D-B702-9B2508830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898525"/>
            <a:ext cx="1187450" cy="6254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Consumer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8DC57C2-FD5B-6749-9D99-E24374AB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95B2944-6928-1740-B286-2F7DE1562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808075" y="17637125"/>
            <a:ext cx="32146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rc 8">
            <a:extLst>
              <a:ext uri="{FF2B5EF4-FFF2-40B4-BE49-F238E27FC236}">
                <a16:creationId xmlns:a16="http://schemas.microsoft.com/office/drawing/2014/main" id="{7AFBA1E6-63AC-C44D-A9D9-9229F059D61D}"/>
              </a:ext>
            </a:extLst>
          </p:cNvPr>
          <p:cNvSpPr>
            <a:spLocks/>
          </p:cNvSpPr>
          <p:nvPr/>
        </p:nvSpPr>
        <p:spPr bwMode="auto">
          <a:xfrm flipV="1">
            <a:off x="16854488" y="17205325"/>
            <a:ext cx="452437" cy="433388"/>
          </a:xfrm>
          <a:custGeom>
            <a:avLst/>
            <a:gdLst>
              <a:gd name="G0" fmla="+- 0 0 0"/>
              <a:gd name="G1" fmla="+- 20962 0 0"/>
              <a:gd name="G2" fmla="+- 21600 0 0"/>
              <a:gd name="T0" fmla="*/ 5210 w 21600"/>
              <a:gd name="T1" fmla="*/ 0 h 23145"/>
              <a:gd name="T2" fmla="*/ 21489 w 21600"/>
              <a:gd name="T3" fmla="*/ 23145 h 23145"/>
              <a:gd name="T4" fmla="*/ 0 w 21600"/>
              <a:gd name="T5" fmla="*/ 20962 h 23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145" fill="none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</a:path>
              <a:path w="21600" h="23145" stroke="0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  <a:lnTo>
                  <a:pt x="0" y="2096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29247784-4C00-FC43-B1C4-0A3581D16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8513" y="14544675"/>
            <a:ext cx="0" cy="3190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6EC8259C-E8C2-F040-8CA4-3AA0BF1D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14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2020-08-12T20:35:31Z</dcterms:created>
  <dcterms:modified xsi:type="dcterms:W3CDTF">2020-08-12T20:36:02Z</dcterms:modified>
</cp:coreProperties>
</file>