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 snapToGrid="0" snapToObjects="1">
      <p:cViewPr varScale="1">
        <p:scale>
          <a:sx n="107" d="100"/>
          <a:sy n="107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AB65-5FB0-9E40-9A49-65BA60C7BE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7BA10-CCF7-424D-ABBF-4ABD9E1AC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228FA-18A3-A64A-8171-49B1D0A2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D5BA7-8291-3F4D-B31F-BD75D76D4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021E7-2EA2-BA4A-8EC0-5D4E1F926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99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6CDB1-B6FE-4A41-9885-DA805132D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3CCCC-6D0D-AE44-8423-2772B73A8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F7640-D496-6F40-87FB-23DFD96D6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128A8-8CB5-A344-A7B0-229248099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6D244-0461-E34F-AF78-B7D72EAC7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65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D84AB-6F7A-EC48-B209-393078DC5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B44FA-C0B7-F749-B8AB-748981ADFD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ED762-BFCE-3F4D-9861-5F272764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C5592-C97A-6B43-9DD3-285C70DBC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3D73D-0495-0E4A-B3D9-FF0D5517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2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5B2E-08C8-3E4D-99AF-A5CAE801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AC10A-66D0-FA45-AE62-C8B4FFC6C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472D5-AE30-BA4C-8DFC-837189DD8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C5BA3-5BAC-CC4D-98C8-5D9488E2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642A2-80B4-E946-A189-004804870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0B7CB-F017-5941-8008-1090673B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70A46-798E-1A47-BECC-FE485B3AF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AF4C2-3BEA-9745-B4C0-5E596C8D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836DD-2EAD-7A49-8D40-FEB498CE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714B-5A0E-C94F-BFEC-D098374A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FEDBA-E55E-664A-9EF7-FF8F990E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DE35E-AE25-7A4F-9560-B8CC78E3F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EE6EC-D2EF-7F45-8EAC-8854B0143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82517-1CBC-244B-B35A-64544C83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4C3E9-7000-B649-B7EA-10C22963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32816C-1035-4A4A-B580-8EEB57D6D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3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B99A-2ECC-2B4D-BE9B-1695581A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DC9F1-D118-D540-BD4C-EAF431525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5FDFE1-1A0A-684C-84B1-F279D287F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B4AE68-D544-5A4E-AB78-E5CA77413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5C0E1-4B99-5340-880D-6D305FA65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5C763B-1487-FA4E-8A20-F3DE4B77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D18D4-0F8B-BA46-92C7-A909AE4E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C1AEE1-C9FE-BF40-9758-271FE24F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7213-0E93-134F-BBB2-631F2809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B654B0-0981-BE47-BBFE-690771B79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00D6-47D5-F94F-8FED-D986BE6A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51D89-5698-9248-929E-9DB35A9E2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65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C5EF4-FE48-F34B-ACBF-C2D0D585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CF62E-2C6A-B240-92F1-19FC7CF6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F8B82-CCBD-EE4F-B020-61640489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0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E752-6398-1445-A4DA-8B4B317A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1E01-860D-144F-AC36-DA4BAA595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16678-A255-3140-A236-0C372121A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220C1-97CB-394E-8764-96FC747D0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DDB2D-542B-AA48-B85A-37A70694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82919F-E84A-AA47-ABFA-57A94648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93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1B0F3-4E6C-334D-9382-5714E38EA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FABAE8-0AE8-CA47-8BB0-63F84AF75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4A1BB-803F-1041-86E6-09C68BEB4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7B93D-D0D9-8947-A323-F0446DE52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2CEB2-F1A9-3544-A8C0-0606954D393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5FDED-49D6-0745-9B5A-671D2554A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37B33-F057-5C49-AC64-F71D1DB34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5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B69D26-7246-B046-BFF5-AB1C84F8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09161-2EC2-2845-9AEF-A440AABBB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938BF-ABED-8644-BDA7-E7B57C0E2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2CEB2-F1A9-3544-A8C0-0606954D393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B2AA1-0643-E041-8CEF-E362FD0BE2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57D10-C2E3-1146-BE0B-F086E4F55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39B0B6-37F6-924D-AB8B-D40DDD0AAA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96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7EDC5C7B-7DAE-7640-9929-DFAC8EA91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463" y="466725"/>
            <a:ext cx="95408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Information Source 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ine 35">
            <a:extLst>
              <a:ext uri="{FF2B5EF4-FFF2-40B4-BE49-F238E27FC236}">
                <a16:creationId xmlns:a16="http://schemas.microsoft.com/office/drawing/2014/main" id="{C9C32346-9FDF-B249-BADC-30DEA83F30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36663" y="828675"/>
            <a:ext cx="3175" cy="258445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621CC47D-C230-4342-B161-D03F5BE56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338" y="457200"/>
            <a:ext cx="944562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Display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34">
            <a:extLst>
              <a:ext uri="{FF2B5EF4-FFF2-40B4-BE49-F238E27FC236}">
                <a16:creationId xmlns:a16="http://schemas.microsoft.com/office/drawing/2014/main" id="{D6DC840A-3DB9-BE4E-A673-84AEA9B039D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2950" y="857250"/>
            <a:ext cx="0" cy="25749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30">
            <a:extLst>
              <a:ext uri="{FF2B5EF4-FFF2-40B4-BE49-F238E27FC236}">
                <a16:creationId xmlns:a16="http://schemas.microsoft.com/office/drawing/2014/main" id="{221DDBC1-83F1-9C41-A3C1-9C3F75372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1003300"/>
            <a:ext cx="788988" cy="438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Request for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Information on a patient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9">
            <a:extLst>
              <a:ext uri="{FF2B5EF4-FFF2-40B4-BE49-F238E27FC236}">
                <a16:creationId xmlns:a16="http://schemas.microsoft.com/office/drawing/2014/main" id="{5159ABF9-C654-E843-8A0C-7B872215E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475" y="1033463"/>
            <a:ext cx="182563" cy="741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28">
            <a:extLst>
              <a:ext uri="{FF2B5EF4-FFF2-40B4-BE49-F238E27FC236}">
                <a16:creationId xmlns:a16="http://schemas.microsoft.com/office/drawing/2014/main" id="{AED569C6-3DB8-9C47-9150-08D908F77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1117600"/>
            <a:ext cx="1268413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Specific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 for Display [ITI-11]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27">
            <a:extLst>
              <a:ext uri="{FF2B5EF4-FFF2-40B4-BE49-F238E27FC236}">
                <a16:creationId xmlns:a16="http://schemas.microsoft.com/office/drawing/2014/main" id="{85C4BAE1-E95D-5E40-BDB1-2D716493A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1033463"/>
            <a:ext cx="203200" cy="79533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7095969F-7BF7-314A-9E82-647E4EFBBB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12850"/>
            <a:ext cx="788988" cy="657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Prepare Specific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Information for Display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 Box 19">
            <a:extLst>
              <a:ext uri="{FF2B5EF4-FFF2-40B4-BE49-F238E27FC236}">
                <a16:creationId xmlns:a16="http://schemas.microsoft.com/office/drawing/2014/main" id="{7B465E05-021F-F54E-979A-A6389616F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1517650"/>
            <a:ext cx="78898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Display Information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066DB2BD-44D3-CB44-93F3-1CCE1AAB1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2850" y="2070100"/>
            <a:ext cx="788988" cy="4667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Request for</a:t>
            </a:r>
            <a:b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Information on a patient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8B7CD-7A4F-3844-8389-E22B9F950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050" y="2128838"/>
            <a:ext cx="182563" cy="7413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4775868F-BA19-2340-B3A3-E5EA9E7A4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9900" y="2212975"/>
            <a:ext cx="13589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Retrieve Specific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 for Display [ITI-11]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9EF13FC-9745-B64D-9A9B-D4C146DD4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2101850"/>
            <a:ext cx="184150" cy="7762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8">
            <a:extLst>
              <a:ext uri="{FF2B5EF4-FFF2-40B4-BE49-F238E27FC236}">
                <a16:creationId xmlns:a16="http://schemas.microsoft.com/office/drawing/2014/main" id="{8FBCB150-086E-604E-821A-F0963F498E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" y="2308225"/>
            <a:ext cx="788988" cy="819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Information not found or information type not supported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4">
            <a:extLst>
              <a:ext uri="{FF2B5EF4-FFF2-40B4-BE49-F238E27FC236}">
                <a16:creationId xmlns:a16="http://schemas.microsoft.com/office/drawing/2014/main" id="{A40CF0A4-4F27-AD40-A242-D5CA87D42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3325" y="2679700"/>
            <a:ext cx="788988" cy="1905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Display Error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Line 3">
            <a:extLst>
              <a:ext uri="{FF2B5EF4-FFF2-40B4-BE49-F238E27FC236}">
                <a16:creationId xmlns:a16="http://schemas.microsoft.com/office/drawing/2014/main" id="{874546A3-6953-344C-A738-DC2C8CCE66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17625" y="1508125"/>
            <a:ext cx="1898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">
            <a:extLst>
              <a:ext uri="{FF2B5EF4-FFF2-40B4-BE49-F238E27FC236}">
                <a16:creationId xmlns:a16="http://schemas.microsoft.com/office/drawing/2014/main" id="{01825FCC-0367-0E4F-A58D-0EBC82C51A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17625" y="2578100"/>
            <a:ext cx="18986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37">
            <a:extLst>
              <a:ext uri="{FF2B5EF4-FFF2-40B4-BE49-F238E27FC236}">
                <a16:creationId xmlns:a16="http://schemas.microsoft.com/office/drawing/2014/main" id="{6971ACB4-08FB-F14F-B3CE-28B679506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3" name="Line 33">
            <a:extLst>
              <a:ext uri="{FF2B5EF4-FFF2-40B4-BE49-F238E27FC236}">
                <a16:creationId xmlns:a16="http://schemas.microsoft.com/office/drawing/2014/main" id="{F8603FF8-8192-AC4B-9C03-32BA302B5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26492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2">
            <a:extLst>
              <a:ext uri="{FF2B5EF4-FFF2-40B4-BE49-F238E27FC236}">
                <a16:creationId xmlns:a16="http://schemas.microsoft.com/office/drawing/2014/main" id="{92DDB8BF-7DCE-1641-8E18-AC8C0A0029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03007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31">
            <a:extLst>
              <a:ext uri="{FF2B5EF4-FFF2-40B4-BE49-F238E27FC236}">
                <a16:creationId xmlns:a16="http://schemas.microsoft.com/office/drawing/2014/main" id="{53EB59E3-4BCD-1F4F-A4E8-BD6DD18440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260157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76A4FFE8-8DB6-9047-9614-1A02387D3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24451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A4A18E2A-5ED6-FC40-9049-D31CED9B2F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62538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4">
            <a:extLst>
              <a:ext uri="{FF2B5EF4-FFF2-40B4-BE49-F238E27FC236}">
                <a16:creationId xmlns:a16="http://schemas.microsoft.com/office/drawing/2014/main" id="{2D893828-0899-1D4D-9654-5D466C8A845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19688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2">
            <a:extLst>
              <a:ext uri="{FF2B5EF4-FFF2-40B4-BE49-F238E27FC236}">
                <a16:creationId xmlns:a16="http://schemas.microsoft.com/office/drawing/2014/main" id="{CF9F9FF9-1677-6D4E-8A93-98323CAED1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83982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1">
            <a:extLst>
              <a:ext uri="{FF2B5EF4-FFF2-40B4-BE49-F238E27FC236}">
                <a16:creationId xmlns:a16="http://schemas.microsoft.com/office/drawing/2014/main" id="{34F07AD0-465A-474F-B2B5-89662943D9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220700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0">
            <a:extLst>
              <a:ext uri="{FF2B5EF4-FFF2-40B4-BE49-F238E27FC236}">
                <a16:creationId xmlns:a16="http://schemas.microsoft.com/office/drawing/2014/main" id="{F68038CA-98C7-4546-87FD-21A6E3B56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7922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18">
            <a:extLst>
              <a:ext uri="{FF2B5EF4-FFF2-40B4-BE49-F238E27FC236}">
                <a16:creationId xmlns:a16="http://schemas.microsoft.com/office/drawing/2014/main" id="{B8AFB402-4572-C24F-9443-5351C06A2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4435138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17">
            <a:extLst>
              <a:ext uri="{FF2B5EF4-FFF2-40B4-BE49-F238E27FC236}">
                <a16:creationId xmlns:a16="http://schemas.microsoft.com/office/drawing/2014/main" id="{B3E9E7B2-1E11-2444-9A24-A40AE48CD8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816013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16">
            <a:extLst>
              <a:ext uri="{FF2B5EF4-FFF2-40B4-BE49-F238E27FC236}">
                <a16:creationId xmlns:a16="http://schemas.microsoft.com/office/drawing/2014/main" id="{3D8B4707-DCE3-EF42-A91F-0A22C66D9D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387513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1">
            <a:extLst>
              <a:ext uri="{FF2B5EF4-FFF2-40B4-BE49-F238E27FC236}">
                <a16:creationId xmlns:a16="http://schemas.microsoft.com/office/drawing/2014/main" id="{69BD7C8D-8429-1845-B31A-B26FDBD88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503045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10">
            <a:extLst>
              <a:ext uri="{FF2B5EF4-FFF2-40B4-BE49-F238E27FC236}">
                <a16:creationId xmlns:a16="http://schemas.microsoft.com/office/drawing/2014/main" id="{58FCBE7E-485D-4344-A054-1B9D0EFDDE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441132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9">
            <a:extLst>
              <a:ext uri="{FF2B5EF4-FFF2-40B4-BE49-F238E27FC236}">
                <a16:creationId xmlns:a16="http://schemas.microsoft.com/office/drawing/2014/main" id="{6137CAE9-75C8-0B48-B218-FEF5F24F650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98282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7">
            <a:extLst>
              <a:ext uri="{FF2B5EF4-FFF2-40B4-BE49-F238E27FC236}">
                <a16:creationId xmlns:a16="http://schemas.microsoft.com/office/drawing/2014/main" id="{C739B80B-9E3C-AD43-9734-A7629A83F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562576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6">
            <a:extLst>
              <a:ext uri="{FF2B5EF4-FFF2-40B4-BE49-F238E27FC236}">
                <a16:creationId xmlns:a16="http://schemas.microsoft.com/office/drawing/2014/main" id="{CB4DB2B6-A0E4-6041-981C-739C9B9581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500663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5">
            <a:extLst>
              <a:ext uri="{FF2B5EF4-FFF2-40B4-BE49-F238E27FC236}">
                <a16:creationId xmlns:a16="http://schemas.microsoft.com/office/drawing/2014/main" id="{1302209C-3C8F-714B-8CFF-DDAF90D19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557813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8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2020-08-10T18:59:10Z</dcterms:created>
  <dcterms:modified xsi:type="dcterms:W3CDTF">2020-08-10T19:00:01Z</dcterms:modified>
</cp:coreProperties>
</file>