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0"/>
  </p:normalViewPr>
  <p:slideViewPr>
    <p:cSldViewPr snapToGrid="0" snapToObjects="1">
      <p:cViewPr varScale="1">
        <p:scale>
          <a:sx n="114" d="100"/>
          <a:sy n="114" d="100"/>
        </p:scale>
        <p:origin x="-768" y="-2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0F85B-60E8-0345-B0FF-79559C01B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D8351E-D45C-2842-A1AF-A1F17A2CD6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0B7D7-01B5-8F49-A0DF-54C4BEA99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E071-D633-774A-BE41-790F570BB030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220AA-D909-3C42-9748-A8AD5500F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359FE-B4CC-494A-B5D6-6506BDAC2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13105-A79E-BD4B-AA7B-1A88CB479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48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5764F-248D-D447-8614-B46E524B3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38E6EB-9200-7141-9B55-0B11BBCBE9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5D2B7-F25E-B141-82F2-668091CC5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E071-D633-774A-BE41-790F570BB030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063BD-F1ED-FA4A-AD93-61DB843C3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31974-70E4-2549-AD06-F68B6FD07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13105-A79E-BD4B-AA7B-1A88CB479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464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9FA650-6C78-C148-82DA-8D8666133C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9BACC0-36DE-604C-BF70-FC9AD041C8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DC49D-66E5-5743-B26E-A25DA425A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E071-D633-774A-BE41-790F570BB030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16D64-CB0E-614C-A224-E03FE6325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5605B-14CA-444C-B62D-72A1F3D9A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13105-A79E-BD4B-AA7B-1A88CB479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5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2D80E-EFF2-924A-82A7-5C7410C64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B7FC0-8DB9-5141-B842-C987C7F6F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C02A7-63E0-A841-BABC-494A003FA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E071-D633-774A-BE41-790F570BB030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D4870-F1D3-1444-9DA1-02547787E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26056-43CA-B54D-A4CF-83198BA3D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13105-A79E-BD4B-AA7B-1A88CB479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77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11D84-0916-8542-9290-6724BC89A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BCB78-BC3D-2E49-8BEC-E59F4BD48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71AE4-AE98-6442-8519-C4EC7FCC8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E071-D633-774A-BE41-790F570BB030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61137-D09B-224C-87E8-30BC1B70B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DC5DD-17CC-7E42-92C5-F64DD95E7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13105-A79E-BD4B-AA7B-1A88CB479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847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198DC-1B18-CE40-8268-355E665D0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0F91E-7869-E948-8907-B5282AB9DA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6AF255-611D-6047-A06D-79363529B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64A1F-B1FF-314D-AD4B-CD5DA5490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E071-D633-774A-BE41-790F570BB030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9BF7C-2A4D-B346-98B6-F9EE08DE5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AAF51-607F-CA41-8A8F-47B09E85B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13105-A79E-BD4B-AA7B-1A88CB479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35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F8679-727D-4948-9AF8-CBA48AB71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5FCB8-82C7-2041-B203-3D7220FFF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012AF3-06BF-764F-B877-F5C080A590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D27C01-914A-CD4A-82D5-0104E34047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212F25-AE39-DA4F-BFEC-28E54534EF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40AF9B-0DDA-154F-9EEA-D8813BC1D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E071-D633-774A-BE41-790F570BB030}" type="datetimeFigureOut">
              <a:rPr lang="en-US" smtClean="0"/>
              <a:t>8/10/20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D7F321-BCA8-B542-96AA-0B2D252B8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70CEB1-D117-314E-B7FC-DADB1114D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13105-A79E-BD4B-AA7B-1A88CB479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45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632EF-C2CF-0041-9A97-00D713212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C35497-C42A-A845-9633-E541D30C6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E071-D633-774A-BE41-790F570BB030}" type="datetimeFigureOut">
              <a:rPr lang="en-US" smtClean="0"/>
              <a:t>8/10/20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559269-1D96-7649-BFE1-46E36C595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0C5E7D-410D-AD41-9BE2-368A204EC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13105-A79E-BD4B-AA7B-1A88CB479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817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25B0C3-1071-704E-B5B3-F4A934BCA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E071-D633-774A-BE41-790F570BB030}" type="datetimeFigureOut">
              <a:rPr lang="en-US" smtClean="0"/>
              <a:t>8/10/20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FEFDC-83CF-0343-975D-68B218301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BC3DCD-AC9E-5A4B-B98C-6A9B6FDC3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13105-A79E-BD4B-AA7B-1A88CB479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72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BA743-5F64-B244-B786-6FCD239C6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4BBE8-0DB2-EF4D-852C-AEB8758B3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C3C550-2F12-024A-8ED3-3852FFAAA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AF8729-9773-DF4F-A07F-5BE0E1FC6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E071-D633-774A-BE41-790F570BB030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A3D68D-40F7-4D4C-9C09-B0D17C5A5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9C6A9-8DA5-1442-B61E-80061FF04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13105-A79E-BD4B-AA7B-1A88CB479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70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5BD3E-281B-3B43-B789-64D860BF7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C9FCA3-A669-F841-9002-B1AF59C5C2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B1395B-C4D6-EA4E-AFE2-BBF649B5C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DD7D15-6103-804C-A094-9B2B0B90B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E071-D633-774A-BE41-790F570BB030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54CD2-24DC-7146-861E-58753D6A7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1BFDCA-13E5-CE4A-9829-AFFEE73A5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13105-A79E-BD4B-AA7B-1A88CB479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103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8943D0-44FC-AC49-BA74-E794A1B26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87163-E304-C64A-9A17-E9CA7871B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E67DF-AD6D-4A4B-9736-F402CC972F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1E071-D633-774A-BE41-790F570BB030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B5221-219F-2F42-8E7E-CBF4D6E616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C3427-7718-AF44-A0D5-DBBC9C71D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13105-A79E-BD4B-AA7B-1A88CB479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15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4">
            <a:extLst>
              <a:ext uri="{FF2B5EF4-FFF2-40B4-BE49-F238E27FC236}">
                <a16:creationId xmlns:a16="http://schemas.microsoft.com/office/drawing/2014/main" id="{57D2C278-54F5-AD4C-8FB7-FDE949C22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3" y="474663"/>
            <a:ext cx="6754812" cy="3770312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16FFA691-62DF-1B4A-92E4-067FC7A2B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7075" y="1966913"/>
            <a:ext cx="1333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8" tIns="18288" rIns="18288" bIns="1828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itchFamily="2" charset="2"/>
              </a:rPr>
              <a:t></a:t>
            </a:r>
            <a:r>
              <a:rPr kumimoji="0" lang="en-AU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Kerberized Communication [ITI-4]</a:t>
            </a:r>
            <a:endParaRPr kumimoji="0" lang="en-AU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sym typeface="Symbol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sym typeface="Symbol" pitchFamily="2" charset="2"/>
            </a:endParaRPr>
          </a:p>
        </p:txBody>
      </p:sp>
      <p:sp>
        <p:nvSpPr>
          <p:cNvPr id="6" name="Line 19">
            <a:extLst>
              <a:ext uri="{FF2B5EF4-FFF2-40B4-BE49-F238E27FC236}">
                <a16:creationId xmlns:a16="http://schemas.microsoft.com/office/drawing/2014/main" id="{2DEC52E8-E69C-A24A-AC57-FB989293CF0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55838" y="1146175"/>
            <a:ext cx="0" cy="11334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18">
            <a:extLst>
              <a:ext uri="{FF2B5EF4-FFF2-40B4-BE49-F238E27FC236}">
                <a16:creationId xmlns:a16="http://schemas.microsoft.com/office/drawing/2014/main" id="{CB230D14-8F60-C94A-9B9D-6BDE7FE22CD1}"/>
              </a:ext>
            </a:extLst>
          </p:cNvPr>
          <p:cNvSpPr>
            <a:spLocks noChangeShapeType="1"/>
          </p:cNvSpPr>
          <p:nvPr/>
        </p:nvSpPr>
        <p:spPr bwMode="auto">
          <a:xfrm>
            <a:off x="2760663" y="1146175"/>
            <a:ext cx="0" cy="11239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17">
            <a:extLst>
              <a:ext uri="{FF2B5EF4-FFF2-40B4-BE49-F238E27FC236}">
                <a16:creationId xmlns:a16="http://schemas.microsoft.com/office/drawing/2014/main" id="{BD220054-A386-DB45-AD96-187F8A8A9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175" y="1444625"/>
            <a:ext cx="1511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Get User Authentication [ITI-2] </a:t>
            </a:r>
            <a:r>
              <a:rPr kumimoji="0" lang="en-AU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itchFamily="2" charset="2"/>
              </a:rPr>
              <a:t></a:t>
            </a:r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434D580C-5516-824D-AAD0-BC8841D08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7338" y="1444625"/>
            <a:ext cx="10255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itchFamily="2" charset="2"/>
              </a:rPr>
              <a:t></a:t>
            </a:r>
            <a:r>
              <a:rPr kumimoji="0" lang="en-AU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Get Service Ticket [ITI-3]</a:t>
            </a:r>
            <a:endParaRPr kumimoji="0" lang="en-AU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sym typeface="Symbol" pitchFamily="2" charset="2"/>
            </a:endParaRPr>
          </a:p>
        </p:txBody>
      </p:sp>
      <p:sp>
        <p:nvSpPr>
          <p:cNvPr id="10" name="Text Box 15">
            <a:extLst>
              <a:ext uri="{FF2B5EF4-FFF2-40B4-BE49-F238E27FC236}">
                <a16:creationId xmlns:a16="http://schemas.microsoft.com/office/drawing/2014/main" id="{6558E4F0-EB99-084E-8533-3967CB7C1F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525" y="727075"/>
            <a:ext cx="1457325" cy="5461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Kerberos Authentication Server</a:t>
            </a:r>
            <a:endParaRPr kumimoji="0" lang="en-AU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F60F0296-AB7C-8142-8798-B5CE892991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5788" y="2260600"/>
            <a:ext cx="1190625" cy="70485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Client Authentication Agent</a:t>
            </a:r>
            <a:endParaRPr kumimoji="0" lang="en-AU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 Box 13">
            <a:extLst>
              <a:ext uri="{FF2B5EF4-FFF2-40B4-BE49-F238E27FC236}">
                <a16:creationId xmlns:a16="http://schemas.microsoft.com/office/drawing/2014/main" id="{6D759E47-9E16-E246-B184-B4BA46BBD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125" y="727075"/>
            <a:ext cx="1187450" cy="54292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Kerberized Server</a:t>
            </a:r>
            <a:endParaRPr kumimoji="0" lang="en-AU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6067DDAD-CA30-A84F-BB20-37CDFDD9E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8425" y="727075"/>
            <a:ext cx="1187450" cy="54292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Other IHE Actor</a:t>
            </a:r>
            <a:endParaRPr kumimoji="0" lang="en-AU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 Box 11">
            <a:extLst>
              <a:ext uri="{FF2B5EF4-FFF2-40B4-BE49-F238E27FC236}">
                <a16:creationId xmlns:a16="http://schemas.microsoft.com/office/drawing/2014/main" id="{35EC92E8-2D9F-F242-AABA-A4715B318A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500" y="2546350"/>
            <a:ext cx="1187450" cy="54292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Other IHE Actor</a:t>
            </a:r>
            <a:endParaRPr kumimoji="0" lang="en-AU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Line 10">
            <a:extLst>
              <a:ext uri="{FF2B5EF4-FFF2-40B4-BE49-F238E27FC236}">
                <a16:creationId xmlns:a16="http://schemas.microsoft.com/office/drawing/2014/main" id="{B574FD86-2DEE-2A43-BEB5-5F0EFE428EB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273550" y="2868613"/>
            <a:ext cx="15430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rc 9">
            <a:extLst>
              <a:ext uri="{FF2B5EF4-FFF2-40B4-BE49-F238E27FC236}">
                <a16:creationId xmlns:a16="http://schemas.microsoft.com/office/drawing/2014/main" id="{66DFC59F-9FFB-8B49-ABAD-E149546DFF2B}"/>
              </a:ext>
            </a:extLst>
          </p:cNvPr>
          <p:cNvSpPr>
            <a:spLocks/>
          </p:cNvSpPr>
          <p:nvPr/>
        </p:nvSpPr>
        <p:spPr bwMode="auto">
          <a:xfrm flipV="1">
            <a:off x="5748338" y="2716213"/>
            <a:ext cx="182562" cy="152400"/>
          </a:xfrm>
          <a:custGeom>
            <a:avLst/>
            <a:gdLst>
              <a:gd name="G0" fmla="+- 0 0 0"/>
              <a:gd name="G1" fmla="+- 20962 0 0"/>
              <a:gd name="G2" fmla="+- 21600 0 0"/>
              <a:gd name="T0" fmla="*/ 43958 w 21600"/>
              <a:gd name="T1" fmla="*/ 0 h 23145"/>
              <a:gd name="T2" fmla="*/ 181308 w 21600"/>
              <a:gd name="T3" fmla="*/ 152400 h 23145"/>
              <a:gd name="T4" fmla="*/ 0 w 21600"/>
              <a:gd name="T5" fmla="*/ 138026 h 2314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3145" fill="none" extrusionOk="0">
                <a:moveTo>
                  <a:pt x="5210" y="-1"/>
                </a:moveTo>
                <a:cubicBezTo>
                  <a:pt x="14839" y="2393"/>
                  <a:pt x="21600" y="11039"/>
                  <a:pt x="21600" y="20962"/>
                </a:cubicBezTo>
                <a:cubicBezTo>
                  <a:pt x="21600" y="21691"/>
                  <a:pt x="21563" y="22419"/>
                  <a:pt x="21489" y="23145"/>
                </a:cubicBezTo>
              </a:path>
              <a:path w="21600" h="23145" stroke="0" extrusionOk="0">
                <a:moveTo>
                  <a:pt x="5210" y="-1"/>
                </a:moveTo>
                <a:cubicBezTo>
                  <a:pt x="14839" y="2393"/>
                  <a:pt x="21600" y="11039"/>
                  <a:pt x="21600" y="20962"/>
                </a:cubicBezTo>
                <a:cubicBezTo>
                  <a:pt x="21600" y="21691"/>
                  <a:pt x="21563" y="22419"/>
                  <a:pt x="21489" y="23145"/>
                </a:cubicBezTo>
                <a:lnTo>
                  <a:pt x="0" y="20962"/>
                </a:lnTo>
                <a:lnTo>
                  <a:pt x="5210" y="-1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8">
            <a:extLst>
              <a:ext uri="{FF2B5EF4-FFF2-40B4-BE49-F238E27FC236}">
                <a16:creationId xmlns:a16="http://schemas.microsoft.com/office/drawing/2014/main" id="{A8F53F99-883A-FE46-806B-ED434A01A0C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30900" y="1273175"/>
            <a:ext cx="0" cy="14763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 Box 7">
            <a:extLst>
              <a:ext uri="{FF2B5EF4-FFF2-40B4-BE49-F238E27FC236}">
                <a16:creationId xmlns:a16="http://schemas.microsoft.com/office/drawing/2014/main" id="{3471BD4D-8769-4845-916B-5EE53E948E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2050" y="2409825"/>
            <a:ext cx="895350" cy="400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Other IHE Transaction</a:t>
            </a:r>
            <a:endParaRPr kumimoji="0" lang="en-AU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 Box 6">
            <a:extLst>
              <a:ext uri="{FF2B5EF4-FFF2-40B4-BE49-F238E27FC236}">
                <a16:creationId xmlns:a16="http://schemas.microsoft.com/office/drawing/2014/main" id="{2398BC36-AB4C-944E-859D-19CAE7D289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3470275"/>
            <a:ext cx="1187450" cy="54292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Context Manager</a:t>
            </a:r>
            <a:endParaRPr kumimoji="0" lang="en-AU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Line 5">
            <a:extLst>
              <a:ext uri="{FF2B5EF4-FFF2-40B4-BE49-F238E27FC236}">
                <a16:creationId xmlns:a16="http://schemas.microsoft.com/office/drawing/2014/main" id="{EB639CF3-97FC-5541-9981-EE0AA44072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41563" y="2965450"/>
            <a:ext cx="9525" cy="4857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D4C942FB-1E6B-1446-82D2-2B1EC1E53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638" y="2868613"/>
            <a:ext cx="1595437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Join Context [ITI-5]</a:t>
            </a:r>
            <a:r>
              <a:rPr kumimoji="0" lang="en-AU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itchFamily="2" charset="2"/>
              </a:rPr>
              <a:t></a:t>
            </a:r>
            <a:endParaRPr kumimoji="0" lang="en-AU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itchFamily="2" charset="2"/>
              </a:rPr>
              <a:t>Change Context [ITI-6] </a:t>
            </a:r>
            <a:endParaRPr kumimoji="0" lang="en-AU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itchFamily="2" charset="2"/>
              </a:rPr>
              <a:t>Leave Context [ITI-7] </a:t>
            </a:r>
          </a:p>
        </p:txBody>
      </p:sp>
      <p:sp>
        <p:nvSpPr>
          <p:cNvPr id="22" name="Text Box 3">
            <a:extLst>
              <a:ext uri="{FF2B5EF4-FFF2-40B4-BE49-F238E27FC236}">
                <a16:creationId xmlns:a16="http://schemas.microsoft.com/office/drawing/2014/main" id="{12B92F41-C493-B545-BE7A-2D50AE885B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4713" y="3462338"/>
            <a:ext cx="1187450" cy="54292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User Context Participant</a:t>
            </a:r>
            <a:endParaRPr kumimoji="0" lang="en-AU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Line 2">
            <a:extLst>
              <a:ext uri="{FF2B5EF4-FFF2-40B4-BE49-F238E27FC236}">
                <a16:creationId xmlns:a16="http://schemas.microsoft.com/office/drawing/2014/main" id="{5A1F74E7-53F3-5249-92E4-D30A3EDCC1FB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2600" y="3700463"/>
            <a:ext cx="166211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1">
            <a:extLst>
              <a:ext uri="{FF2B5EF4-FFF2-40B4-BE49-F238E27FC236}">
                <a16:creationId xmlns:a16="http://schemas.microsoft.com/office/drawing/2014/main" id="{C9279321-6072-C746-AB40-3212828C2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2600" y="3124200"/>
            <a:ext cx="178117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Join Context [ITI-5] </a:t>
            </a:r>
            <a:r>
              <a:rPr kumimoji="0" lang="en-AU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itchFamily="2" charset="2"/>
              </a:rPr>
              <a:t></a:t>
            </a:r>
            <a:endParaRPr kumimoji="0" lang="en-AU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itchFamily="2" charset="2"/>
              </a:rPr>
              <a:t>Follow Context [ITI-13] </a:t>
            </a:r>
            <a:endParaRPr kumimoji="0" lang="en-AU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itchFamily="2" charset="2"/>
              </a:rPr>
              <a:t>Leave Context [ITI-7] </a:t>
            </a:r>
          </a:p>
        </p:txBody>
      </p:sp>
      <p:sp>
        <p:nvSpPr>
          <p:cNvPr id="25" name="Rectangle 25">
            <a:extLst>
              <a:ext uri="{FF2B5EF4-FFF2-40B4-BE49-F238E27FC236}">
                <a16:creationId xmlns:a16="http://schemas.microsoft.com/office/drawing/2014/main" id="{5FA64DAB-2BAB-044C-8991-94E22FA5F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" name="Line 23">
            <a:extLst>
              <a:ext uri="{FF2B5EF4-FFF2-40B4-BE49-F238E27FC236}">
                <a16:creationId xmlns:a16="http://schemas.microsoft.com/office/drawing/2014/main" id="{735F5F26-09E7-1945-855A-EFBD3604695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1255375" y="13723938"/>
            <a:ext cx="385603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Arc 22">
            <a:extLst>
              <a:ext uri="{FF2B5EF4-FFF2-40B4-BE49-F238E27FC236}">
                <a16:creationId xmlns:a16="http://schemas.microsoft.com/office/drawing/2014/main" id="{A45E275E-1E88-6A4D-92C0-5BB5A0CC4759}"/>
              </a:ext>
            </a:extLst>
          </p:cNvPr>
          <p:cNvSpPr>
            <a:spLocks/>
          </p:cNvSpPr>
          <p:nvPr/>
        </p:nvSpPr>
        <p:spPr bwMode="auto">
          <a:xfrm flipV="1">
            <a:off x="14941550" y="13344525"/>
            <a:ext cx="455613" cy="381000"/>
          </a:xfrm>
          <a:custGeom>
            <a:avLst/>
            <a:gdLst>
              <a:gd name="G0" fmla="+- 0 0 0"/>
              <a:gd name="G1" fmla="+- 20962 0 0"/>
              <a:gd name="G2" fmla="+- 21600 0 0"/>
              <a:gd name="T0" fmla="*/ 5210 w 21600"/>
              <a:gd name="T1" fmla="*/ 0 h 23145"/>
              <a:gd name="T2" fmla="*/ 21489 w 21600"/>
              <a:gd name="T3" fmla="*/ 23145 h 23145"/>
              <a:gd name="T4" fmla="*/ 0 w 21600"/>
              <a:gd name="T5" fmla="*/ 20962 h 23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3145" fill="none" extrusionOk="0">
                <a:moveTo>
                  <a:pt x="5210" y="-1"/>
                </a:moveTo>
                <a:cubicBezTo>
                  <a:pt x="14839" y="2393"/>
                  <a:pt x="21600" y="11039"/>
                  <a:pt x="21600" y="20962"/>
                </a:cubicBezTo>
                <a:cubicBezTo>
                  <a:pt x="21600" y="21691"/>
                  <a:pt x="21563" y="22419"/>
                  <a:pt x="21489" y="23145"/>
                </a:cubicBezTo>
              </a:path>
              <a:path w="21600" h="23145" stroke="0" extrusionOk="0">
                <a:moveTo>
                  <a:pt x="5210" y="-1"/>
                </a:moveTo>
                <a:cubicBezTo>
                  <a:pt x="14839" y="2393"/>
                  <a:pt x="21600" y="11039"/>
                  <a:pt x="21600" y="20962"/>
                </a:cubicBezTo>
                <a:cubicBezTo>
                  <a:pt x="21600" y="21691"/>
                  <a:pt x="21563" y="22419"/>
                  <a:pt x="21489" y="23145"/>
                </a:cubicBezTo>
                <a:lnTo>
                  <a:pt x="0" y="20962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Line 21">
            <a:extLst>
              <a:ext uri="{FF2B5EF4-FFF2-40B4-BE49-F238E27FC236}">
                <a16:creationId xmlns:a16="http://schemas.microsoft.com/office/drawing/2014/main" id="{7E686F4F-85C9-124C-A6A9-82D4968F33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98750" y="10999788"/>
            <a:ext cx="0" cy="28098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39">
            <a:extLst>
              <a:ext uri="{FF2B5EF4-FFF2-40B4-BE49-F238E27FC236}">
                <a16:creationId xmlns:a16="http://schemas.microsoft.com/office/drawing/2014/main" id="{184FBE28-AD2A-D543-8969-9E08B1B58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6480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8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Felhofer</dc:creator>
  <cp:lastModifiedBy>Lynn Felhofer</cp:lastModifiedBy>
  <cp:revision>1</cp:revision>
  <dcterms:created xsi:type="dcterms:W3CDTF">2020-08-10T19:06:45Z</dcterms:created>
  <dcterms:modified xsi:type="dcterms:W3CDTF">2020-08-10T19:07:39Z</dcterms:modified>
</cp:coreProperties>
</file>