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0"/>
    <p:restoredTop sz="94640"/>
  </p:normalViewPr>
  <p:slideViewPr>
    <p:cSldViewPr snapToGrid="0" snapToObjects="1">
      <p:cViewPr varScale="1">
        <p:scale>
          <a:sx n="114" d="100"/>
          <a:sy n="114" d="100"/>
        </p:scale>
        <p:origin x="-824" y="-55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ableStyles" Target="tableStyles.xml"/><Relationship Id="rId5" Type="http://schemas.openxmlformats.org/officeDocument/2006/relationships/theme" Target="theme/theme1.xml"/><Relationship Id="rId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52A176-AD9D-E24A-A50C-3C348C9FF92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399898BE-BC3A-E346-B66C-A8390A4B94E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E3B3270-FD45-9B45-B001-157F043ED0A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3B5E0CD-6AA8-CC41-8F51-E703919CDE2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4008A6A-45EB-1344-8423-5BE28AAE7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694406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46218BD-CBEC-7D49-8341-E808879DD61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12639B-6117-3B49-B2E1-D606C8194C7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6656B33-EFA4-B244-AD27-5DF5BA99F9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7AE6427-0CAE-584D-8097-0B5D4CF198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2F050A2-0C46-6943-87E1-39D4782B86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9347218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6F5B777-7142-F849-A44C-E8F72D5A0BB7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6DFF9E5-48C1-C840-A943-32680565B1A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170CE62-61EA-B341-86E8-DCE283FAB7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1363CA-EA47-A14F-98D2-E6F5E2B2262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218BFAD-CDF8-BF41-A8FF-193AC81F2F3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6287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951CC79-D548-1345-B271-5AF2DFEB4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D40E9F6-9CF2-D542-BA86-2EED8836C49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3C9F7244-BE98-0B4C-B943-AC1B5670598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0C0E427-9A3D-5E45-8A56-88A493ABB6B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7F030CC-6C56-CE4F-86AC-250866BC8E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2921579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252D7D-9788-4C4E-ACCB-2B4121C1AA3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98D0BA4-ADB0-114C-9463-0C33DDB6302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D2927BD-DB18-DF4C-B6EB-B8F04DB48F7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019CC3-D7AE-6A40-AD85-F00F424F6D6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8992E95-089C-894C-B34C-3A00D6CBCB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3337452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DCC8C21-8D14-1C40-ACEF-E59141C0F8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8C76C0-4362-C445-81CC-EB0CF8D2D7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CD7BA1A5-BFD8-0649-BBC6-F003A500B28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981DE9A-A58B-FA40-8D57-2DFC55E04A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FED2441-4C4B-1E49-9234-036FC33B81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391E69-9F04-BA4D-9C22-3DA32F22C18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814508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1D0ECB-75DA-7944-A898-AF75E874A8B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CAD7D67-97FD-3147-8265-1F3AA6889AD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B2ACF17-6345-0548-A8E0-D65A26B0CCB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2C6FBAE8-AAE2-5246-A3E6-C2039DD136B7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0D4C1E3-377A-7D42-926F-5B9B186B3EF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54D02D6E-4FA5-F44B-A084-E83F819280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28513F1A-477C-884C-829E-E8BE8A8203B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3FF236D0-BC23-594F-BE74-A873287E6C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000538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EFD88C1-0B4F-704E-BBD8-FFFC66F34E7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42716FA2-230F-1047-A2E0-BDE1AE60E7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2FBE5754-6653-1C4F-8773-8A96E6E0079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BCF2DD0-D2FA-024D-B35E-5772A5A7860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76753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D52A0C8F-3BF6-0742-8144-DC2ADC64D4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8B8A0757-DA38-124B-9B1F-1ED1280A7AF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214355C3-94F9-504D-97D9-4EA42F1C23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1302929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56E895-D55C-A942-8F3A-A4EE4BFF108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F9B2D20-9ECE-0B40-AC12-36E5868C40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5BBE4615-7917-3C43-B960-7FE3A7448C70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E414EF9-A740-AB45-9814-43D3CAC2B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9F1081F-529A-DF4F-91C2-193F968CA4F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0CE162D-C51B-3C4A-ACC7-75B48CA886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96768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B02F960-7D87-794F-9B23-138F20D384B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BD9D48DA-DD48-6A41-AB23-8048398D6B33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DD62AC2-C9C2-B941-B740-123448D24B3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976AA3CD-D3CB-DA40-8A76-F5027747424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7E65E83-694D-6543-8ECE-EDED4C3ADE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8E29475-A1DA-CC42-B9CA-E855D02EFD5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93764331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52B6C2E-015E-F54C-98AC-C52C50DC56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E31EDA6-CFA2-2249-BCCE-1DEDBF98767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EAFFB8C-8F2E-1A4F-8C72-E4358855BED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09FE7D9-BABC-3D4E-99D8-D2A30D41BFFA}" type="datetimeFigureOut">
              <a:rPr lang="en-US" smtClean="0"/>
              <a:t>8/10/20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D3E2201-F08F-2341-863D-E00304198D5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E65B6D2-0A8F-EF44-9850-7ACFB2B15F7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3088F5-65E7-3C40-8093-D35BD101130A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1104629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42">
            <a:extLst>
              <a:ext uri="{FF2B5EF4-FFF2-40B4-BE49-F238E27FC236}">
                <a16:creationId xmlns:a16="http://schemas.microsoft.com/office/drawing/2014/main" id="{9CC249F4-62D1-4049-962D-C14DF173B9B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39750" y="495300"/>
            <a:ext cx="123983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Client Authentication Agent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5" name="Line 41">
            <a:extLst>
              <a:ext uri="{FF2B5EF4-FFF2-40B4-BE49-F238E27FC236}">
                <a16:creationId xmlns:a16="http://schemas.microsoft.com/office/drawing/2014/main" id="{958FD13E-FB39-284A-936F-11EB5CF146D5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208088" y="1209675"/>
            <a:ext cx="3175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6" name="Text Box 40">
            <a:extLst>
              <a:ext uri="{FF2B5EF4-FFF2-40B4-BE49-F238E27FC236}">
                <a16:creationId xmlns:a16="http://schemas.microsoft.com/office/drawing/2014/main" id="{3AFCB518-F659-A54D-ACE3-37A4895DEB32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654300" y="457200"/>
            <a:ext cx="11445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Kerberos Authentication Server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7" name="Line 39">
            <a:extLst>
              <a:ext uri="{FF2B5EF4-FFF2-40B4-BE49-F238E27FC236}">
                <a16:creationId xmlns:a16="http://schemas.microsoft.com/office/drawing/2014/main" id="{5DF945F0-1E1B-8747-B471-CC51C1EE0B1F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3205163" y="1209675"/>
            <a:ext cx="0" cy="3001963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8" name="Line 38">
            <a:extLst>
              <a:ext uri="{FF2B5EF4-FFF2-40B4-BE49-F238E27FC236}">
                <a16:creationId xmlns:a16="http://schemas.microsoft.com/office/drawing/2014/main" id="{213F9ACE-B08F-3B40-AC28-98B4A9AFA684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73175" y="2430463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9" name="Line 37">
            <a:extLst>
              <a:ext uri="{FF2B5EF4-FFF2-40B4-BE49-F238E27FC236}">
                <a16:creationId xmlns:a16="http://schemas.microsoft.com/office/drawing/2014/main" id="{7681C435-F15A-D644-8566-DD86E0BE5A8C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5338763" y="1209675"/>
            <a:ext cx="3175" cy="31210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0" name="Rectangle 36">
            <a:extLst>
              <a:ext uri="{FF2B5EF4-FFF2-40B4-BE49-F238E27FC236}">
                <a16:creationId xmlns:a16="http://schemas.microsoft.com/office/drawing/2014/main" id="{8DEF9482-0A1B-E347-B81B-D9CA77DE1691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4200" y="2311400"/>
            <a:ext cx="200025" cy="50800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1" name="Text Box 35">
            <a:extLst>
              <a:ext uri="{FF2B5EF4-FFF2-40B4-BE49-F238E27FC236}">
                <a16:creationId xmlns:a16="http://schemas.microsoft.com/office/drawing/2014/main" id="{396211B2-2320-0F43-8203-34F80D3A2F4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900613" y="495300"/>
            <a:ext cx="915987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Kerberized Server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2" name="Rectangle 34">
            <a:extLst>
              <a:ext uri="{FF2B5EF4-FFF2-40B4-BE49-F238E27FC236}">
                <a16:creationId xmlns:a16="http://schemas.microsoft.com/office/drawing/2014/main" id="{0086A69F-97C1-FE46-8DA6-EBF4194C1CB0}"/>
              </a:ext>
            </a:extLst>
          </p:cNvPr>
          <p:cNvSpPr>
            <a:spLocks noChangeArrowheads="1"/>
          </p:cNvSpPr>
          <p:nvPr/>
        </p:nvSpPr>
        <p:spPr bwMode="auto">
          <a:xfrm>
            <a:off x="5259388" y="3052763"/>
            <a:ext cx="201612" cy="9493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3" name="Text Box 33">
            <a:extLst>
              <a:ext uri="{FF2B5EF4-FFF2-40B4-BE49-F238E27FC236}">
                <a16:creationId xmlns:a16="http://schemas.microsoft.com/office/drawing/2014/main" id="{D67BC29E-3847-0941-B218-2E91DA725371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633538" y="3024188"/>
            <a:ext cx="1900237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Kerberized Communication [ITI-4]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4" name="Line 32">
            <a:extLst>
              <a:ext uri="{FF2B5EF4-FFF2-40B4-BE49-F238E27FC236}">
                <a16:creationId xmlns:a16="http://schemas.microsoft.com/office/drawing/2014/main" id="{FDD144AD-056E-D74D-A1A6-2E8F20C17F89}"/>
              </a:ext>
            </a:extLst>
          </p:cNvPr>
          <p:cNvSpPr>
            <a:spLocks noChangeShapeType="1"/>
          </p:cNvSpPr>
          <p:nvPr/>
        </p:nvSpPr>
        <p:spPr bwMode="auto">
          <a:xfrm>
            <a:off x="1289050" y="3143250"/>
            <a:ext cx="39338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5" name="Rectangle 31">
            <a:extLst>
              <a:ext uri="{FF2B5EF4-FFF2-40B4-BE49-F238E27FC236}">
                <a16:creationId xmlns:a16="http://schemas.microsoft.com/office/drawing/2014/main" id="{C8E6B6FC-F172-6542-9675-8F1B272ABD37}"/>
              </a:ext>
            </a:extLst>
          </p:cNvPr>
          <p:cNvSpPr>
            <a:spLocks noChangeArrowheads="1"/>
          </p:cNvSpPr>
          <p:nvPr/>
        </p:nvSpPr>
        <p:spPr bwMode="auto">
          <a:xfrm>
            <a:off x="1104900" y="1300163"/>
            <a:ext cx="200025" cy="26733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6" name="Text Box 30">
            <a:extLst>
              <a:ext uri="{FF2B5EF4-FFF2-40B4-BE49-F238E27FC236}">
                <a16:creationId xmlns:a16="http://schemas.microsoft.com/office/drawing/2014/main" id="{9895D242-EBC7-7A4B-8628-954A752C6849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39850" y="1271588"/>
            <a:ext cx="1627188" cy="20955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 User Authentication [ITI-2]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17" name="Line 29">
            <a:extLst>
              <a:ext uri="{FF2B5EF4-FFF2-40B4-BE49-F238E27FC236}">
                <a16:creationId xmlns:a16="http://schemas.microsoft.com/office/drawing/2014/main" id="{E9763858-D819-3A44-8755-0323A0A1AAE5}"/>
              </a:ext>
            </a:extLst>
          </p:cNvPr>
          <p:cNvSpPr>
            <a:spLocks noChangeShapeType="1"/>
          </p:cNvSpPr>
          <p:nvPr/>
        </p:nvSpPr>
        <p:spPr bwMode="auto">
          <a:xfrm flipH="1" flipV="1">
            <a:off x="1273175" y="1462088"/>
            <a:ext cx="1812925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8" name="Rectangle 28">
            <a:extLst>
              <a:ext uri="{FF2B5EF4-FFF2-40B4-BE49-F238E27FC236}">
                <a16:creationId xmlns:a16="http://schemas.microsoft.com/office/drawing/2014/main" id="{1ECFDCA3-2E52-6B40-9E11-F05465992730}"/>
              </a:ext>
            </a:extLst>
          </p:cNvPr>
          <p:cNvSpPr>
            <a:spLocks noChangeArrowheads="1"/>
          </p:cNvSpPr>
          <p:nvPr/>
        </p:nvSpPr>
        <p:spPr bwMode="auto">
          <a:xfrm>
            <a:off x="3128963" y="1300163"/>
            <a:ext cx="193675" cy="654050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19" name="Text Box 27">
            <a:extLst>
              <a:ext uri="{FF2B5EF4-FFF2-40B4-BE49-F238E27FC236}">
                <a16:creationId xmlns:a16="http://schemas.microsoft.com/office/drawing/2014/main" id="{724E5C72-9165-BA40-A5D5-B10E135E091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349375" y="2311400"/>
            <a:ext cx="1381125" cy="2095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Get Service Ticket [ITI-3]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0" name="Text Box 26">
            <a:extLst>
              <a:ext uri="{FF2B5EF4-FFF2-40B4-BE49-F238E27FC236}">
                <a16:creationId xmlns:a16="http://schemas.microsoft.com/office/drawing/2014/main" id="{7F49BD75-F190-614B-8F96-7EAD97C463EB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8100" y="2549525"/>
            <a:ext cx="98901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Internal Ticket Management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1" name="Text Box 22">
            <a:extLst>
              <a:ext uri="{FF2B5EF4-FFF2-40B4-BE49-F238E27FC236}">
                <a16:creationId xmlns:a16="http://schemas.microsoft.com/office/drawing/2014/main" id="{501CF80E-DE8B-6A4A-AD5A-60D38BC2998F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66675" y="1489075"/>
            <a:ext cx="989013" cy="304800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Internal TGT Management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2" name="Line 18">
            <a:extLst>
              <a:ext uri="{FF2B5EF4-FFF2-40B4-BE49-F238E27FC236}">
                <a16:creationId xmlns:a16="http://schemas.microsoft.com/office/drawing/2014/main" id="{7D866709-A670-F64A-B029-455D157E4464}"/>
              </a:ext>
            </a:extLst>
          </p:cNvPr>
          <p:cNvSpPr>
            <a:spLocks noChangeShapeType="1"/>
          </p:cNvSpPr>
          <p:nvPr/>
        </p:nvSpPr>
        <p:spPr bwMode="auto">
          <a:xfrm>
            <a:off x="228600" y="1323975"/>
            <a:ext cx="876300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3" name="Text Box 17">
            <a:extLst>
              <a:ext uri="{FF2B5EF4-FFF2-40B4-BE49-F238E27FC236}">
                <a16:creationId xmlns:a16="http://schemas.microsoft.com/office/drawing/2014/main" id="{019AA4EA-E958-C841-8F28-6548D59EBAFA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0" y="847725"/>
            <a:ext cx="1000125" cy="4286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Login or Session Start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4" name="Text Box 16">
            <a:extLst>
              <a:ext uri="{FF2B5EF4-FFF2-40B4-BE49-F238E27FC236}">
                <a16:creationId xmlns:a16="http://schemas.microsoft.com/office/drawing/2014/main" id="{F2EFD860-F939-2A43-B5AA-2FAA1B5A890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4425950" y="885825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IHE Actor (RID)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5" name="Line 15">
            <a:extLst>
              <a:ext uri="{FF2B5EF4-FFF2-40B4-BE49-F238E27FC236}">
                <a16:creationId xmlns:a16="http://schemas.microsoft.com/office/drawing/2014/main" id="{34B66846-2D38-6844-B00D-8FC2BA385D40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4867275" y="1243013"/>
            <a:ext cx="6350" cy="3087687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6" name="Rectangle 14">
            <a:extLst>
              <a:ext uri="{FF2B5EF4-FFF2-40B4-BE49-F238E27FC236}">
                <a16:creationId xmlns:a16="http://schemas.microsoft.com/office/drawing/2014/main" id="{10991EA4-4ADD-6949-B232-62250BDA3FF5}"/>
              </a:ext>
            </a:extLst>
          </p:cNvPr>
          <p:cNvSpPr>
            <a:spLocks noChangeArrowheads="1"/>
          </p:cNvSpPr>
          <p:nvPr/>
        </p:nvSpPr>
        <p:spPr bwMode="auto">
          <a:xfrm>
            <a:off x="4767263" y="3260725"/>
            <a:ext cx="219075" cy="746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27" name="Text Box 10">
            <a:extLst>
              <a:ext uri="{FF2B5EF4-FFF2-40B4-BE49-F238E27FC236}">
                <a16:creationId xmlns:a16="http://schemas.microsoft.com/office/drawing/2014/main" id="{70E3466D-4143-3A45-A420-92F542FF0286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40125" y="1431925"/>
            <a:ext cx="752475" cy="542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Internal user</a:t>
            </a:r>
            <a:endParaRPr kumimoji="0" lang="en-US" altLang="en-US" sz="10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authentication 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8" name="Text Box 9">
            <a:extLst>
              <a:ext uri="{FF2B5EF4-FFF2-40B4-BE49-F238E27FC236}">
                <a16:creationId xmlns:a16="http://schemas.microsoft.com/office/drawing/2014/main" id="{0341B5FF-7D6F-174B-ADAE-B94E3D4024D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3521075" y="2430463"/>
            <a:ext cx="752475" cy="54292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Internal validate TGT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29" name="Text Box 5">
            <a:extLst>
              <a:ext uri="{FF2B5EF4-FFF2-40B4-BE49-F238E27FC236}">
                <a16:creationId xmlns:a16="http://schemas.microsoft.com/office/drawing/2014/main" id="{D45DFBD2-9A9F-1E42-ADC5-2E4A5C4F6C3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1219200" y="831850"/>
            <a:ext cx="915988" cy="3206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ctr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0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IHE Actor (RID)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0" name="Line 4">
            <a:extLst>
              <a:ext uri="{FF2B5EF4-FFF2-40B4-BE49-F238E27FC236}">
                <a16:creationId xmlns:a16="http://schemas.microsoft.com/office/drawing/2014/main" id="{7DB8DF22-E6D4-DD44-AE57-E100FE09AB8A}"/>
              </a:ext>
            </a:extLst>
          </p:cNvPr>
          <p:cNvSpPr>
            <a:spLocks noChangeShapeType="1"/>
          </p:cNvSpPr>
          <p:nvPr/>
        </p:nvSpPr>
        <p:spPr bwMode="auto">
          <a:xfrm flipV="1">
            <a:off x="1662113" y="1171575"/>
            <a:ext cx="4762" cy="3159125"/>
          </a:xfrm>
          <a:prstGeom prst="line">
            <a:avLst/>
          </a:prstGeom>
          <a:noFill/>
          <a:ln w="9525">
            <a:solidFill>
              <a:srgbClr val="000000"/>
            </a:solidFill>
            <a:prstDash val="dash"/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1" name="Rectangle 3">
            <a:extLst>
              <a:ext uri="{FF2B5EF4-FFF2-40B4-BE49-F238E27FC236}">
                <a16:creationId xmlns:a16="http://schemas.microsoft.com/office/drawing/2014/main" id="{017C33D6-558B-9041-9AB8-95E14E3BB06C}"/>
              </a:ext>
            </a:extLst>
          </p:cNvPr>
          <p:cNvSpPr>
            <a:spLocks noChangeArrowheads="1"/>
          </p:cNvSpPr>
          <p:nvPr/>
        </p:nvSpPr>
        <p:spPr bwMode="auto">
          <a:xfrm>
            <a:off x="1543050" y="3260725"/>
            <a:ext cx="219075" cy="746125"/>
          </a:xfrm>
          <a:prstGeom prst="rect">
            <a:avLst/>
          </a:prstGeom>
          <a:solidFill>
            <a:srgbClr val="FFFFFF"/>
          </a:solidFill>
          <a:ln w="9525">
            <a:solidFill>
              <a:srgbClr val="000000"/>
            </a:solidFill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2" name="Text Box 2">
            <a:extLst>
              <a:ext uri="{FF2B5EF4-FFF2-40B4-BE49-F238E27FC236}">
                <a16:creationId xmlns:a16="http://schemas.microsoft.com/office/drawing/2014/main" id="{339AD708-6D21-4842-BB9B-7823CACBFE73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2254250" y="3398838"/>
            <a:ext cx="1900238" cy="219075"/>
          </a:xfrm>
          <a:prstGeom prst="rect">
            <a:avLst/>
          </a:prstGeom>
          <a:solidFill>
            <a:srgbClr val="FFFFFF"/>
          </a:solidFill>
          <a:ln>
            <a:noFill/>
          </a:ln>
          <a:extLs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0" tIns="0" rIns="0" bIns="0" numCol="1" anchor="t" anchorCtr="0" compatLnSpc="1">
            <a:prstTxWarp prst="textNoShape">
              <a:avLst/>
            </a:prstTxWarp>
          </a:bodyPr>
          <a:lstStyle/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tabLst/>
            </a:pPr>
            <a:r>
              <a:rPr kumimoji="0" lang="en-US" altLang="en-US" sz="1000" b="0" i="1" u="none" strike="noStrike" cap="none" normalizeH="0" baseline="0">
                <a:ln>
                  <a:noFill/>
                </a:ln>
                <a:solidFill>
                  <a:schemeClr val="tx1"/>
                </a:solidFill>
                <a:effectLst/>
                <a:latin typeface="Arial" panose="020B0604020202020204" pitchFamily="34" charset="0"/>
                <a:ea typeface="Times New Roman" panose="02020603050405020304" pitchFamily="18" charset="0"/>
              </a:rPr>
              <a:t>Other IHE Transaction</a:t>
            </a:r>
            <a:endParaRPr kumimoji="0" lang="en-US" altLang="en-US" sz="1800" b="0" i="0" u="none" strike="noStrike" cap="none" normalizeH="0" baseline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</p:txBody>
      </p:sp>
      <p:sp>
        <p:nvSpPr>
          <p:cNvPr id="33" name="Line 1">
            <a:extLst>
              <a:ext uri="{FF2B5EF4-FFF2-40B4-BE49-F238E27FC236}">
                <a16:creationId xmlns:a16="http://schemas.microsoft.com/office/drawing/2014/main" id="{719B8CC6-F05E-EE44-B788-2B344DF29DDD}"/>
              </a:ext>
            </a:extLst>
          </p:cNvPr>
          <p:cNvSpPr>
            <a:spLocks noChangeShapeType="1"/>
          </p:cNvSpPr>
          <p:nvPr/>
        </p:nvSpPr>
        <p:spPr bwMode="auto">
          <a:xfrm>
            <a:off x="1781175" y="3379788"/>
            <a:ext cx="2968625" cy="0"/>
          </a:xfrm>
          <a:prstGeom prst="line">
            <a:avLst/>
          </a:prstGeom>
          <a:noFill/>
          <a:ln w="9525">
            <a:solidFill>
              <a:srgbClr val="000000"/>
            </a:solidFill>
            <a:prstDash val="lgDashDot"/>
            <a:round/>
            <a:headEnd/>
            <a:tailEnd type="triangle" w="med" len="med"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4" name="Rectangle 43">
            <a:extLst>
              <a:ext uri="{FF2B5EF4-FFF2-40B4-BE49-F238E27FC236}">
                <a16:creationId xmlns:a16="http://schemas.microsoft.com/office/drawing/2014/main" id="{5B5B6394-7FF6-2844-B4EE-C3EAFD3987D6}"/>
              </a:ext>
            </a:extLst>
          </p:cNvPr>
          <p:cNvSpPr>
            <a:spLocks noChangeArrowheads="1"/>
          </p:cNvSpPr>
          <p:nvPr/>
        </p:nvSpPr>
        <p:spPr bwMode="auto">
          <a:xfrm>
            <a:off x="0" y="0"/>
            <a:ext cx="12192000" cy="4572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non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endParaRPr lang="en-US"/>
          </a:p>
        </p:txBody>
      </p:sp>
      <p:sp>
        <p:nvSpPr>
          <p:cNvPr id="35" name="Line 25">
            <a:extLst>
              <a:ext uri="{FF2B5EF4-FFF2-40B4-BE49-F238E27FC236}">
                <a16:creationId xmlns:a16="http://schemas.microsoft.com/office/drawing/2014/main" id="{EB4EA8B7-602B-774F-93A1-9FE469875E1C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8943638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6" name="Line 24">
            <a:extLst>
              <a:ext uri="{FF2B5EF4-FFF2-40B4-BE49-F238E27FC236}">
                <a16:creationId xmlns:a16="http://schemas.microsoft.com/office/drawing/2014/main" id="{1AF04111-314C-414E-99B3-5B0427F83352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7991138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7" name="Line 23">
            <a:extLst>
              <a:ext uri="{FF2B5EF4-FFF2-40B4-BE49-F238E27FC236}">
                <a16:creationId xmlns:a16="http://schemas.microsoft.com/office/drawing/2014/main" id="{F6764EF0-1BFA-FA45-85D0-FF61C631D810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8919825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8" name="Line 21">
            <a:extLst>
              <a:ext uri="{FF2B5EF4-FFF2-40B4-BE49-F238E27FC236}">
                <a16:creationId xmlns:a16="http://schemas.microsoft.com/office/drawing/2014/main" id="{CB38633E-0991-EA4A-A711-D5A0A84A3355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896138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39" name="Line 20">
            <a:extLst>
              <a:ext uri="{FF2B5EF4-FFF2-40B4-BE49-F238E27FC236}">
                <a16:creationId xmlns:a16="http://schemas.microsoft.com/office/drawing/2014/main" id="{F8A86B3C-13AA-FE46-970F-35926B39110E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8943638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0" name="Line 19">
            <a:extLst>
              <a:ext uri="{FF2B5EF4-FFF2-40B4-BE49-F238E27FC236}">
                <a16:creationId xmlns:a16="http://schemas.microsoft.com/office/drawing/2014/main" id="{D71D07DF-61FE-BA40-AC19-BCAD769C27ED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872325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1" name="Line 13">
            <a:extLst>
              <a:ext uri="{FF2B5EF4-FFF2-40B4-BE49-F238E27FC236}">
                <a16:creationId xmlns:a16="http://schemas.microsoft.com/office/drawing/2014/main" id="{1BD19547-F167-5146-AAC8-D5A63E22550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848638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2" name="Line 12">
            <a:extLst>
              <a:ext uri="{FF2B5EF4-FFF2-40B4-BE49-F238E27FC236}">
                <a16:creationId xmlns:a16="http://schemas.microsoft.com/office/drawing/2014/main" id="{EE7FF071-D1B3-CA4C-B1EA-70E5DDA6C659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19896138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3" name="Line 11">
            <a:extLst>
              <a:ext uri="{FF2B5EF4-FFF2-40B4-BE49-F238E27FC236}">
                <a16:creationId xmlns:a16="http://schemas.microsoft.com/office/drawing/2014/main" id="{C9AA58BD-7F84-5744-91DA-F4CF8A7CAA9F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824825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4" name="Line 8">
            <a:extLst>
              <a:ext uri="{FF2B5EF4-FFF2-40B4-BE49-F238E27FC236}">
                <a16:creationId xmlns:a16="http://schemas.microsoft.com/office/drawing/2014/main" id="{81803975-75D8-6D47-BEE4-AD853D6BBE4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801138"/>
            <a:ext cx="547688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 type="triangle" w="med" len="med"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5" name="Line 7">
            <a:extLst>
              <a:ext uri="{FF2B5EF4-FFF2-40B4-BE49-F238E27FC236}">
                <a16:creationId xmlns:a16="http://schemas.microsoft.com/office/drawing/2014/main" id="{AFA8D4A2-7123-CC47-98B4-19E675438268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0848638"/>
            <a:ext cx="0" cy="95250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sp>
        <p:nvSpPr>
          <p:cNvPr id="46" name="Line 6">
            <a:extLst>
              <a:ext uri="{FF2B5EF4-FFF2-40B4-BE49-F238E27FC236}">
                <a16:creationId xmlns:a16="http://schemas.microsoft.com/office/drawing/2014/main" id="{CE33190B-37A3-0344-B458-AD4B0302A8C4}"/>
              </a:ext>
            </a:extLst>
          </p:cNvPr>
          <p:cNvSpPr>
            <a:spLocks noChangeShapeType="1"/>
          </p:cNvSpPr>
          <p:nvPr/>
        </p:nvSpPr>
        <p:spPr bwMode="auto">
          <a:xfrm flipH="1">
            <a:off x="15001875" y="21777325"/>
            <a:ext cx="500063" cy="0"/>
          </a:xfrm>
          <a:prstGeom prst="line">
            <a:avLst/>
          </a:prstGeom>
          <a:noFill/>
          <a:ln w="9525">
            <a:solidFill>
              <a:srgbClr val="000000"/>
            </a:solidFill>
            <a:round/>
            <a:headEnd/>
            <a:tailEnd/>
          </a:ln>
          <a:extLst>
            <a:ext uri="{909E8E84-426E-40DD-AFC4-6F175D3DCCD1}">
              <a14:hiddenFill xmlns:a14="http://schemas.microsoft.com/office/drawing/2010/main">
                <a:noFill/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557881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56</Words>
  <Application>Microsoft Macintosh PowerPoint</Application>
  <PresentationFormat>Widescreen</PresentationFormat>
  <Paragraphs>15</Paragraphs>
  <Slides>1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Office Theme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Lynn Felhofer</dc:creator>
  <cp:lastModifiedBy>Lynn Felhofer</cp:lastModifiedBy>
  <cp:revision>1</cp:revision>
  <dcterms:created xsi:type="dcterms:W3CDTF">2020-08-10T19:08:04Z</dcterms:created>
  <dcterms:modified xsi:type="dcterms:W3CDTF">2020-08-10T19:09:07Z</dcterms:modified>
</cp:coreProperties>
</file>