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-824" y="-5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4F4E4-D764-AB44-BD03-A865D9AE08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16406B-C413-5040-B7B0-ECE155F14C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78F460-9AFD-2648-9E5A-5429583CD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011B3D-D0AE-0441-A68D-D8ACB234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906832-87FE-9649-A530-6534A2321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77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31ACD-546A-3442-8D95-C8F9C9EC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3A02F-E0C3-DA48-9F21-F7EC62187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2B6C24-0845-1B49-9767-2038A42A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88A00-234F-DF49-B077-D6C612C14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1C3C1-7910-1340-92FE-EC2C39AC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7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5E9181-D7AC-9045-B0F4-0A2E1542FA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83300-81B6-0342-AFBE-D5CF574F0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B381D-0DD6-194E-AFF0-16A456BE5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11B46-5D35-DD45-937C-BA4F8CC3D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D6B4DD-0F03-D94B-8B53-E0C7C65C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0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9B25C-2931-C74B-B71F-6632EA428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D939F-5929-A54C-A47C-A468FC8EC2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81767-B9C5-8144-810B-D624A85B3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3EFBB-A827-D842-8D27-5696ECC02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3F593-D863-754D-A089-FB2259812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74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6A62-A943-6B44-8295-79701FBE6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11456-6154-5440-9CC6-841C0B7224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43029-D465-A44E-8E0A-F031A9631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BDC81-CE9D-5D48-8CAA-220F5823C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0FF76F-2E1A-E04F-B413-D6DE4D192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649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01DF-0018-FA42-A1B0-3FE4E6E2C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1484B0-5554-074F-AE49-875A5D94E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EBA20E-971A-2E43-956F-9458E1E3C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2756AA-5F20-AC49-8A5C-A3B00162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DF03F-F36A-EE47-B57C-75A8B1520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579CA-1BB1-AD45-9798-FCF50D3E3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687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24E99-FD5B-6445-9456-F21EF4548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738E2-1A24-5F47-B75F-7C216694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01621-AA98-8F4C-ADC4-082B974D0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5BC413-0CDD-534F-8F37-F651C24F36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F7B11-8D6F-A342-B32B-F670A36E99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9323EB-1911-9B41-A027-FD40AB8A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35B8C-8191-9742-8BCA-72D800B6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71C0C-EF06-2940-840A-C55275BE1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5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1A0EF-A62F-E349-80DE-3F5B1EAF0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F05D07-8D0B-1A45-89AA-152E59FF1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792D3E-A751-0040-AE32-AEE420C70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562518-E926-1741-9207-92F9D1E33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24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10C03F-94A8-4445-A5FA-E50F3F22A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8EE8B7-2FE2-AE4F-8A9C-61EC9865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A21B46-7D21-4C41-9EDA-F9EDEC691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604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A9FE1-2CDC-0747-83A1-1973BAB5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ED0E2-76DD-6249-9521-9725B9C0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2F0293-EB6C-344D-826F-8A9EDD0392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24607-B81C-A840-B957-8F0ABBF9E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F2F476-2B06-F543-89C8-5ED9771CD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DB811-42EA-CA4F-995E-F2685E242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78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5B6A5-4294-394A-9F67-B57422697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46B6DD-6ACD-6F4B-8ABC-ABB8DF9F56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6595-BAE2-1F43-ACBB-67E9FD939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1CC1F-4DEB-1043-8A6E-D300FEDF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785154-DF93-4043-AFA4-77B18E15A17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0B90B-B492-2A45-B2EF-8B4EC6D4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285CD4-367B-E441-8DEF-69A7819E4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038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B5AD89-E9D2-C64D-AD58-4C8869380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FBE48B-EF8F-0243-97EB-017F4FF5CF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22516-9FEA-764E-A8DF-8809975374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5154-DF93-4043-AFA4-77B18E15A172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31B4-BDE2-AD48-A23A-BCF9BD6DD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3708-42A5-FA4F-AEAF-7F0843BEE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01F31D-EF8B-7342-BBA4-7872F5B672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55">
            <a:extLst>
              <a:ext uri="{FF2B5EF4-FFF2-40B4-BE49-F238E27FC236}">
                <a16:creationId xmlns:a16="http://schemas.microsoft.com/office/drawing/2014/main" id="{D58F13D1-E174-5443-912A-FC92AF42B9A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57688" y="1225550"/>
            <a:ext cx="4762" cy="3119438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 Box 54">
            <a:extLst>
              <a:ext uri="{FF2B5EF4-FFF2-40B4-BE49-F238E27FC236}">
                <a16:creationId xmlns:a16="http://schemas.microsoft.com/office/drawing/2014/main" id="{CD17A3ED-E03E-E14E-9670-E80B624CD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163" y="495300"/>
            <a:ext cx="123983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Client Authentication Agent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Line 53">
            <a:extLst>
              <a:ext uri="{FF2B5EF4-FFF2-40B4-BE49-F238E27FC236}">
                <a16:creationId xmlns:a16="http://schemas.microsoft.com/office/drawing/2014/main" id="{539E9CAD-91A8-924F-A27B-06F704D8A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2438" y="1209675"/>
            <a:ext cx="3175" cy="3121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 Box 52">
            <a:extLst>
              <a:ext uri="{FF2B5EF4-FFF2-40B4-BE49-F238E27FC236}">
                <a16:creationId xmlns:a16="http://schemas.microsoft.com/office/drawing/2014/main" id="{C866895F-F94C-B041-BC9F-E54C78902C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7288" y="457200"/>
            <a:ext cx="11445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Kerberos Authentication Server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Line 51">
            <a:extLst>
              <a:ext uri="{FF2B5EF4-FFF2-40B4-BE49-F238E27FC236}">
                <a16:creationId xmlns:a16="http://schemas.microsoft.com/office/drawing/2014/main" id="{B9F3A733-A0E2-0B40-8AB7-57595F7A640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06725" y="1209675"/>
            <a:ext cx="0" cy="3121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tangle 50">
            <a:extLst>
              <a:ext uri="{FF2B5EF4-FFF2-40B4-BE49-F238E27FC236}">
                <a16:creationId xmlns:a16="http://schemas.microsoft.com/office/drawing/2014/main" id="{3D19C089-D53A-164F-8F57-E0E308177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885825"/>
            <a:ext cx="165100" cy="1425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 Box 49">
            <a:extLst>
              <a:ext uri="{FF2B5EF4-FFF2-40B4-BE49-F238E27FC236}">
                <a16:creationId xmlns:a16="http://schemas.microsoft.com/office/drawing/2014/main" id="{3FB23B5D-5338-8341-9DE0-9F61F8803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4200" y="1169988"/>
            <a:ext cx="998538" cy="481012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Get User Authentication [ITI-2]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Line 48">
            <a:extLst>
              <a:ext uri="{FF2B5EF4-FFF2-40B4-BE49-F238E27FC236}">
                <a16:creationId xmlns:a16="http://schemas.microsoft.com/office/drawing/2014/main" id="{039E81D4-FFC8-7643-8657-3628B22256B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87525" y="1462088"/>
            <a:ext cx="112871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47">
            <a:extLst>
              <a:ext uri="{FF2B5EF4-FFF2-40B4-BE49-F238E27FC236}">
                <a16:creationId xmlns:a16="http://schemas.microsoft.com/office/drawing/2014/main" id="{B9295D90-F628-5E4E-A6A3-943A9028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4650" y="1300163"/>
            <a:ext cx="174625" cy="536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46">
            <a:extLst>
              <a:ext uri="{FF2B5EF4-FFF2-40B4-BE49-F238E27FC236}">
                <a16:creationId xmlns:a16="http://schemas.microsoft.com/office/drawing/2014/main" id="{8BF6683D-DA85-C144-A2FB-96DFAD78AF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95300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Context Manager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 Box 42">
            <a:extLst>
              <a:ext uri="{FF2B5EF4-FFF2-40B4-BE49-F238E27FC236}">
                <a16:creationId xmlns:a16="http://schemas.microsoft.com/office/drawing/2014/main" id="{4A35336C-BC39-6D40-9C2A-524B675AF1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3275" y="1346200"/>
            <a:ext cx="820738" cy="60801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Internal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Authentication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 Box 41">
            <a:extLst>
              <a:ext uri="{FF2B5EF4-FFF2-40B4-BE49-F238E27FC236}">
                <a16:creationId xmlns:a16="http://schemas.microsoft.com/office/drawing/2014/main" id="{BF111BFF-F7B4-9E45-881A-1A890C2B9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2073275"/>
            <a:ext cx="142557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 Context [ITI-6]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Line 40">
            <a:extLst>
              <a:ext uri="{FF2B5EF4-FFF2-40B4-BE49-F238E27FC236}">
                <a16:creationId xmlns:a16="http://schemas.microsoft.com/office/drawing/2014/main" id="{B07F9A7A-7637-0D48-8E75-8937274D22E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87988" y="1209675"/>
            <a:ext cx="3175" cy="3121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39">
            <a:extLst>
              <a:ext uri="{FF2B5EF4-FFF2-40B4-BE49-F238E27FC236}">
                <a16:creationId xmlns:a16="http://schemas.microsoft.com/office/drawing/2014/main" id="{D97F88BA-93ED-3746-B36B-9C500F71EF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025" y="1489075"/>
            <a:ext cx="989013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Internal TGT Management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Line 35">
            <a:extLst>
              <a:ext uri="{FF2B5EF4-FFF2-40B4-BE49-F238E27FC236}">
                <a16:creationId xmlns:a16="http://schemas.microsoft.com/office/drawing/2014/main" id="{6DE0CFEA-0368-9F47-BFD9-F8A27546BF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42950" y="1323975"/>
            <a:ext cx="8763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34">
            <a:extLst>
              <a:ext uri="{FF2B5EF4-FFF2-40B4-BE49-F238E27FC236}">
                <a16:creationId xmlns:a16="http://schemas.microsoft.com/office/drawing/2014/main" id="{2D76CD50-F8BC-2C4F-8D41-9E8648063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350" y="847725"/>
            <a:ext cx="1000125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Login or Session Start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Line 33">
            <a:extLst>
              <a:ext uri="{FF2B5EF4-FFF2-40B4-BE49-F238E27FC236}">
                <a16:creationId xmlns:a16="http://schemas.microsoft.com/office/drawing/2014/main" id="{50C7520B-9FDE-0847-A7D9-8F312BD31E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84350" y="2073275"/>
            <a:ext cx="356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32">
            <a:extLst>
              <a:ext uri="{FF2B5EF4-FFF2-40B4-BE49-F238E27FC236}">
                <a16:creationId xmlns:a16="http://schemas.microsoft.com/office/drawing/2014/main" id="{C37AE101-92CF-EF4E-993D-7D2240CDEB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885825"/>
            <a:ext cx="200025" cy="20193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Text Box 31">
            <a:extLst>
              <a:ext uri="{FF2B5EF4-FFF2-40B4-BE49-F238E27FC236}">
                <a16:creationId xmlns:a16="http://schemas.microsoft.com/office/drawing/2014/main" id="{09BB612D-6BD0-EC49-A1FB-6960C43F8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6900" y="2667000"/>
            <a:ext cx="1000125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Logout or Session End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Line 30">
            <a:extLst>
              <a:ext uri="{FF2B5EF4-FFF2-40B4-BE49-F238E27FC236}">
                <a16:creationId xmlns:a16="http://schemas.microsoft.com/office/drawing/2014/main" id="{492C048A-C7BE-1144-A841-0E825EA22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" y="3024188"/>
            <a:ext cx="8763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082A07BB-D41B-914F-938B-7EBF8ED47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844800"/>
            <a:ext cx="165100" cy="101123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Text Box 25">
            <a:extLst>
              <a:ext uri="{FF2B5EF4-FFF2-40B4-BE49-F238E27FC236}">
                <a16:creationId xmlns:a16="http://schemas.microsoft.com/office/drawing/2014/main" id="{C172318F-F59E-CF45-9BB3-9A8D3D9EA0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375" y="3379788"/>
            <a:ext cx="989013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0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Internal TGT destruction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1D9ED4BA-D8F2-B842-A8A0-3DE92776E79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784350" y="3260725"/>
            <a:ext cx="356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23">
            <a:extLst>
              <a:ext uri="{FF2B5EF4-FFF2-40B4-BE49-F238E27FC236}">
                <a16:creationId xmlns:a16="http://schemas.microsoft.com/office/drawing/2014/main" id="{10F1D59D-F906-834A-8058-BC2E2697F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875" y="3260725"/>
            <a:ext cx="15430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Change Context [ITI-6] (NULL)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Rectangle 22">
            <a:extLst>
              <a:ext uri="{FF2B5EF4-FFF2-40B4-BE49-F238E27FC236}">
                <a16:creationId xmlns:a16="http://schemas.microsoft.com/office/drawing/2014/main" id="{955C5B02-9945-2B4F-B3D9-629E481B8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0" y="3143250"/>
            <a:ext cx="200025" cy="71278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1">
            <a:extLst>
              <a:ext uri="{FF2B5EF4-FFF2-40B4-BE49-F238E27FC236}">
                <a16:creationId xmlns:a16="http://schemas.microsoft.com/office/drawing/2014/main" id="{ECEC6F19-24E7-BD4B-975C-1F5CABE86E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4350" y="1004888"/>
            <a:ext cx="35623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Text Box 20">
            <a:extLst>
              <a:ext uri="{FF2B5EF4-FFF2-40B4-BE49-F238E27FC236}">
                <a16:creationId xmlns:a16="http://schemas.microsoft.com/office/drawing/2014/main" id="{10574114-6804-3F41-A405-B026740D4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4350" y="806450"/>
            <a:ext cx="1068388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 Context [ITI-5]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" name="Line 19">
            <a:extLst>
              <a:ext uri="{FF2B5EF4-FFF2-40B4-BE49-F238E27FC236}">
                <a16:creationId xmlns:a16="http://schemas.microsoft.com/office/drawing/2014/main" id="{4D1BCB49-0354-FC4E-810E-6D80E87CDA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3413" y="1598613"/>
            <a:ext cx="90328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18">
            <a:extLst>
              <a:ext uri="{FF2B5EF4-FFF2-40B4-BE49-F238E27FC236}">
                <a16:creationId xmlns:a16="http://schemas.microsoft.com/office/drawing/2014/main" id="{0D0CC5F0-052A-3A48-ACF6-167D21F7D9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938" y="1400175"/>
            <a:ext cx="1068387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Join Context [ITI-5]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3E6F3F5D-20B2-C149-AE9F-282A62313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1479550"/>
            <a:ext cx="174625" cy="536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6">
            <a:extLst>
              <a:ext uri="{FF2B5EF4-FFF2-40B4-BE49-F238E27FC236}">
                <a16:creationId xmlns:a16="http://schemas.microsoft.com/office/drawing/2014/main" id="{1D45B3A3-2FF3-764F-B38F-922F231B7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2368550"/>
            <a:ext cx="174625" cy="536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Line 15">
            <a:extLst>
              <a:ext uri="{FF2B5EF4-FFF2-40B4-BE49-F238E27FC236}">
                <a16:creationId xmlns:a16="http://schemas.microsoft.com/office/drawing/2014/main" id="{FEC70A2D-8F62-8344-BE02-2966E110268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14850" y="2430463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5DABA9E6-C022-A74B-ACDD-97C70EA03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2430463"/>
            <a:ext cx="1068388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Context [ITI-13]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F57C4E6C-31EF-8741-83AC-6B71CDD82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76725" y="3438525"/>
            <a:ext cx="174625" cy="53657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12">
            <a:extLst>
              <a:ext uri="{FF2B5EF4-FFF2-40B4-BE49-F238E27FC236}">
                <a16:creationId xmlns:a16="http://schemas.microsoft.com/office/drawing/2014/main" id="{C5B00336-656A-4F44-A8A9-214FC18E098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14850" y="3498850"/>
            <a:ext cx="83185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Text Box 11">
            <a:extLst>
              <a:ext uri="{FF2B5EF4-FFF2-40B4-BE49-F238E27FC236}">
                <a16:creationId xmlns:a16="http://schemas.microsoft.com/office/drawing/2014/main" id="{375FD2F9-0792-924F-9442-8E22D49A7C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14850" y="3498850"/>
            <a:ext cx="1068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Follow Context [ITI-13]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CCB340EF-CDEB-E248-9E8C-8E6DBF2B9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0163" y="457200"/>
            <a:ext cx="1068387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User Context Participant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Text Box 3">
            <a:extLst>
              <a:ext uri="{FF2B5EF4-FFF2-40B4-BE49-F238E27FC236}">
                <a16:creationId xmlns:a16="http://schemas.microsoft.com/office/drawing/2014/main" id="{73737BF3-CA9F-A94E-B6CC-FC560C36F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050" y="2411413"/>
            <a:ext cx="949325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Switch User Identity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Text Box 2">
            <a:extLst>
              <a:ext uri="{FF2B5EF4-FFF2-40B4-BE49-F238E27FC236}">
                <a16:creationId xmlns:a16="http://schemas.microsoft.com/office/drawing/2014/main" id="{75D0B14B-E00D-D54E-AA94-1F4DFAE3B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7863" y="3427413"/>
            <a:ext cx="949325" cy="71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Switch User Identity to NULL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Line 1">
            <a:extLst>
              <a:ext uri="{FF2B5EF4-FFF2-40B4-BE49-F238E27FC236}">
                <a16:creationId xmlns:a16="http://schemas.microsoft.com/office/drawing/2014/main" id="{A750383E-2EE2-A742-8909-A0DACD162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1427163" y="3379788"/>
            <a:ext cx="119062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56">
            <a:extLst>
              <a:ext uri="{FF2B5EF4-FFF2-40B4-BE49-F238E27FC236}">
                <a16:creationId xmlns:a16="http://schemas.microsoft.com/office/drawing/2014/main" id="{494ED90B-299D-C24D-A83A-69307C7113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5" name="Line 45">
            <a:extLst>
              <a:ext uri="{FF2B5EF4-FFF2-40B4-BE49-F238E27FC236}">
                <a16:creationId xmlns:a16="http://schemas.microsoft.com/office/drawing/2014/main" id="{92072688-AA2F-7542-AD9D-9B97906FF94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12649200"/>
            <a:ext cx="762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4">
            <a:extLst>
              <a:ext uri="{FF2B5EF4-FFF2-40B4-BE49-F238E27FC236}">
                <a16:creationId xmlns:a16="http://schemas.microsoft.com/office/drawing/2014/main" id="{6D4C5A23-F62D-B94C-BCE4-CDA7054225C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977313" y="12030075"/>
            <a:ext cx="0" cy="5953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43">
            <a:extLst>
              <a:ext uri="{FF2B5EF4-FFF2-40B4-BE49-F238E27FC236}">
                <a16:creationId xmlns:a16="http://schemas.microsoft.com/office/drawing/2014/main" id="{99C733DC-B5C3-1A4A-BD80-EDF48EA415A0}"/>
              </a:ext>
            </a:extLst>
          </p:cNvPr>
          <p:cNvSpPr>
            <a:spLocks noChangeShapeType="1"/>
          </p:cNvSpPr>
          <p:nvPr/>
        </p:nvSpPr>
        <p:spPr bwMode="auto">
          <a:xfrm>
            <a:off x="8262938" y="12601575"/>
            <a:ext cx="71437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38">
            <a:extLst>
              <a:ext uri="{FF2B5EF4-FFF2-40B4-BE49-F238E27FC236}">
                <a16:creationId xmlns:a16="http://schemas.microsoft.com/office/drawing/2014/main" id="{56A527EB-2EB0-5544-9073-679736D1E4A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9538950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37">
            <a:extLst>
              <a:ext uri="{FF2B5EF4-FFF2-40B4-BE49-F238E27FC236}">
                <a16:creationId xmlns:a16="http://schemas.microsoft.com/office/drawing/2014/main" id="{1D7E9A67-0AD0-A445-A945-F6FD463FD12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858645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Line 36">
            <a:extLst>
              <a:ext uri="{FF2B5EF4-FFF2-40B4-BE49-F238E27FC236}">
                <a16:creationId xmlns:a16="http://schemas.microsoft.com/office/drawing/2014/main" id="{63FAB91E-6C46-5640-A735-C43ABBF451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9515138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28">
            <a:extLst>
              <a:ext uri="{FF2B5EF4-FFF2-40B4-BE49-F238E27FC236}">
                <a16:creationId xmlns:a16="http://schemas.microsoft.com/office/drawing/2014/main" id="{93E28556-CE32-C243-9315-ED7497BD056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0491450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27">
            <a:extLst>
              <a:ext uri="{FF2B5EF4-FFF2-40B4-BE49-F238E27FC236}">
                <a16:creationId xmlns:a16="http://schemas.microsoft.com/office/drawing/2014/main" id="{71BE84AA-6919-7042-9B47-E75070EDAA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953895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26">
            <a:extLst>
              <a:ext uri="{FF2B5EF4-FFF2-40B4-BE49-F238E27FC236}">
                <a16:creationId xmlns:a16="http://schemas.microsoft.com/office/drawing/2014/main" id="{874BABF7-B42D-344C-A6B2-7D193C22C8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0467638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9">
            <a:extLst>
              <a:ext uri="{FF2B5EF4-FFF2-40B4-BE49-F238E27FC236}">
                <a16:creationId xmlns:a16="http://schemas.microsoft.com/office/drawing/2014/main" id="{1886EA15-CBBE-8344-BBA7-690535AE607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1443950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8">
            <a:extLst>
              <a:ext uri="{FF2B5EF4-FFF2-40B4-BE49-F238E27FC236}">
                <a16:creationId xmlns:a16="http://schemas.microsoft.com/office/drawing/2014/main" id="{31466D1D-4CE2-8B41-9C40-60CF076E2D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049145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Line 7">
            <a:extLst>
              <a:ext uri="{FF2B5EF4-FFF2-40B4-BE49-F238E27FC236}">
                <a16:creationId xmlns:a16="http://schemas.microsoft.com/office/drawing/2014/main" id="{77A8D545-FEBE-2545-8AD7-7D0428DA318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1420138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7" name="Line 6">
            <a:extLst>
              <a:ext uri="{FF2B5EF4-FFF2-40B4-BE49-F238E27FC236}">
                <a16:creationId xmlns:a16="http://schemas.microsoft.com/office/drawing/2014/main" id="{38B6564D-10FB-7743-90A2-CBED8FD1A3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2396450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8" name="Line 5">
            <a:extLst>
              <a:ext uri="{FF2B5EF4-FFF2-40B4-BE49-F238E27FC236}">
                <a16:creationId xmlns:a16="http://schemas.microsoft.com/office/drawing/2014/main" id="{3BD9EDAE-C202-E342-9A8B-6548C1A603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1443950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Line 4">
            <a:extLst>
              <a:ext uri="{FF2B5EF4-FFF2-40B4-BE49-F238E27FC236}">
                <a16:creationId xmlns:a16="http://schemas.microsoft.com/office/drawing/2014/main" id="{5016B705-D186-8341-ABB7-7E325584667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2372638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51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2020-08-10T19:10:07Z</dcterms:created>
  <dcterms:modified xsi:type="dcterms:W3CDTF">2020-08-10T19:10:36Z</dcterms:modified>
</cp:coreProperties>
</file>