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-2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33FD9-1DE2-6F4A-B8E6-B7DC1CBC7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A7E1E-94E1-FF4F-B263-397C46594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F522F-B08B-5C4C-8811-C086BF41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99D8EA-041D-6D4C-8468-6ACB951D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414C2-3717-2B4E-A655-577ADCA09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592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950A-2507-2C44-9935-AF0C252E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8E015-B281-0B49-9017-52FEE08D9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DB046-C4A5-8243-81D7-50BC6EBBA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5F191-FECA-1747-8840-DDBB114A9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33FD5-D630-5444-8743-BB6DCB58D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01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BCA32-B812-FF41-B856-D00C80424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EB42C0-4FB5-E34E-BCF5-7C0FE2F424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D0840-5154-3142-A492-7E1569ED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C8DF-EFA9-074A-8F86-6660A102F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212CF-C711-2A4F-827C-7A0BD9695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21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03A94-97C3-0F4F-B93A-D47D8F5C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D3E8E-A0E3-114F-A3B5-000FE1823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9C75C-AE88-3B46-BE13-94FF687CC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4F0D0-E841-1E4D-98EE-13C8601C7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49F77-2B0D-8445-9DA9-8535597DA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87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DAA6D-2D0B-1E4D-AE0F-DDD1D1A59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DF7CEA-986F-884D-BFE2-1095902C1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21A23-EC69-2341-9C53-D7441891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390230-9E60-EB41-B5BA-0035524A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188CE-320F-2B4B-9ABF-792973258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8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2F638-47C5-674F-B480-A174271E5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97D24-2F18-E847-AE6F-090EAF3527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2CB49-BD32-1F40-B3F0-9AAED026C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E6423D-1FF3-4E46-87A4-20E6FB5F8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BA5901-6075-7146-8819-6CE0DD3EA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1CA20-4E9C-774C-8F8E-853EA5BDE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86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1B638-BD88-F341-9356-DC421CB43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04FF6E-E44E-694C-952A-1B22E7AF4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C240B-8CBA-E142-A9EC-9ECBC858C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FF9B6A-68DE-8B41-A6BB-A3108ACF0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AD122B-EE4E-6F46-B23A-5274B54C9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1D2256-637D-2B47-8218-60684C27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DF54AD-C833-C945-8DC5-6A46376A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7BD18A-A21C-BC4F-88EB-CDEAD0336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60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F8EC-BE0E-BA40-ADBD-891A900D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4C78D-5B5E-034F-BF73-4E392A1AF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828AD-9B98-B84A-A8BD-E0FD99AA8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C26DB-4E82-5744-821D-34E1EE1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51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DF952E-009F-5D44-AAAA-BB28771BF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9B8E1-D8C6-2C40-8A0E-7ADD8DF9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E70908-AC5C-8545-A084-6F6A41407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10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28FA-1760-6244-BB23-6E2AA10DB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78B8A-E44F-E845-AB12-00DFCE26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E11176-6848-3442-B231-4DC697B0C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8B8ACB-5A23-D942-ACEE-D1E089B72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AA46-FD04-3148-AC26-3451E33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0E938-84D9-C749-8D2A-70C25C16E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2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D6D3-A5F0-C748-B549-D268825F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91DD4-C568-A641-A9A2-2372895DA2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8BFED0-F395-534C-8569-183D9267C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E9FF2E-94C1-BD4B-A378-44C9854D1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9A232-2C69-BB4A-A5D4-9D4D6DC82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79FB-D938-AC40-8EE9-FC92FC7F7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22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D09BDD-6215-DC4D-82C2-8E370E20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5B4F1-9240-D141-A47C-FF39FBE52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9364D-130F-594F-9180-FD715854DB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6CDA7-2273-FA43-A86F-291AFF0E4051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5A088-F926-F844-A36D-274C85581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5C5FF-C755-3C49-AE06-855C5933F0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8CFD-8204-4D4E-BF57-118FC15CC9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50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6">
            <a:extLst>
              <a:ext uri="{FF2B5EF4-FFF2-40B4-BE49-F238E27FC236}">
                <a16:creationId xmlns:a16="http://schemas.microsoft.com/office/drawing/2014/main" id="{BC7EDB49-E145-2847-A754-D717F75EA6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1243013"/>
            <a:ext cx="950913" cy="71278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User Authentication [ITI-2] (from Kerberos Authentication Server), User 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 Box 65">
            <a:extLst>
              <a:ext uri="{FF2B5EF4-FFF2-40B4-BE49-F238E27FC236}">
                <a16:creationId xmlns:a16="http://schemas.microsoft.com/office/drawing/2014/main" id="{7121FE1A-5074-114C-85D3-2AC2F7CEC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3379788"/>
            <a:ext cx="1154113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 Box 64">
            <a:extLst>
              <a:ext uri="{FF2B5EF4-FFF2-40B4-BE49-F238E27FC236}">
                <a16:creationId xmlns:a16="http://schemas.microsoft.com/office/drawing/2014/main" id="{2A9872F2-5573-2E4A-9FA3-9AED87A8C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2301875"/>
            <a:ext cx="1187450" cy="128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 Box 63">
            <a:extLst>
              <a:ext uri="{FF2B5EF4-FFF2-40B4-BE49-F238E27FC236}">
                <a16:creationId xmlns:a16="http://schemas.microsoft.com/office/drawing/2014/main" id="{4D954E6E-61B0-D741-809A-723A802F63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4688" y="457200"/>
            <a:ext cx="9540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 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1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62">
            <a:extLst>
              <a:ext uri="{FF2B5EF4-FFF2-40B4-BE49-F238E27FC236}">
                <a16:creationId xmlns:a16="http://schemas.microsoft.com/office/drawing/2014/main" id="{0B6BA667-E9B2-B843-A4A3-0C52DA67F5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9350" y="914400"/>
            <a:ext cx="4763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 Box 61">
            <a:extLst>
              <a:ext uri="{FF2B5EF4-FFF2-40B4-BE49-F238E27FC236}">
                <a16:creationId xmlns:a16="http://schemas.microsoft.com/office/drawing/2014/main" id="{08BF9E39-2420-464D-BFCA-DC1D20BDA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050" y="457200"/>
            <a:ext cx="944563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Line 60">
            <a:extLst>
              <a:ext uri="{FF2B5EF4-FFF2-40B4-BE49-F238E27FC236}">
                <a16:creationId xmlns:a16="http://schemas.microsoft.com/office/drawing/2014/main" id="{E4110A85-2DDB-0B40-A810-4A58C17C53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9375" y="914400"/>
            <a:ext cx="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9">
            <a:extLst>
              <a:ext uri="{FF2B5EF4-FFF2-40B4-BE49-F238E27FC236}">
                <a16:creationId xmlns:a16="http://schemas.microsoft.com/office/drawing/2014/main" id="{47B12EAA-97D9-6443-B3FC-B452B5C685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5425" y="21923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58">
            <a:extLst>
              <a:ext uri="{FF2B5EF4-FFF2-40B4-BE49-F238E27FC236}">
                <a16:creationId xmlns:a16="http://schemas.microsoft.com/office/drawing/2014/main" id="{433087A0-9B03-9A43-A81C-AFABB5CD4F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59400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57">
            <a:extLst>
              <a:ext uri="{FF2B5EF4-FFF2-40B4-BE49-F238E27FC236}">
                <a16:creationId xmlns:a16="http://schemas.microsoft.com/office/drawing/2014/main" id="{DA5BA34B-18D7-C84A-B6B8-7978A83D1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9550" y="1955800"/>
            <a:ext cx="238125" cy="32067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56">
            <a:extLst>
              <a:ext uri="{FF2B5EF4-FFF2-40B4-BE49-F238E27FC236}">
                <a16:creationId xmlns:a16="http://schemas.microsoft.com/office/drawing/2014/main" id="{1386F1BE-4978-484F-8E84-6A055F3559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5800" y="4567238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B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logged Off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55">
            <a:extLst>
              <a:ext uri="{FF2B5EF4-FFF2-40B4-BE49-F238E27FC236}">
                <a16:creationId xmlns:a16="http://schemas.microsoft.com/office/drawing/2014/main" id="{D07C550C-074F-8048-B621-985995477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4488" y="2073275"/>
            <a:ext cx="1096962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Box 54">
            <a:extLst>
              <a:ext uri="{FF2B5EF4-FFF2-40B4-BE49-F238E27FC236}">
                <a16:creationId xmlns:a16="http://schemas.microsoft.com/office/drawing/2014/main" id="{B6462528-F36D-0B46-903C-D02E55FEF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457200"/>
            <a:ext cx="915987" cy="50958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</a:t>
            </a: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Participant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0">
            <a:extLst>
              <a:ext uri="{FF2B5EF4-FFF2-40B4-BE49-F238E27FC236}">
                <a16:creationId xmlns:a16="http://schemas.microsoft.com/office/drawing/2014/main" id="{DE3E7233-CAE2-824E-8CE0-0651E4B47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0" y="1717675"/>
            <a:ext cx="174625" cy="25606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 Box 49">
            <a:extLst>
              <a:ext uri="{FF2B5EF4-FFF2-40B4-BE49-F238E27FC236}">
                <a16:creationId xmlns:a16="http://schemas.microsoft.com/office/drawing/2014/main" id="{ED77CEE6-6C43-CA4C-84C0-6C4650CF17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1717675"/>
            <a:ext cx="1058862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 Box 48">
            <a:extLst>
              <a:ext uri="{FF2B5EF4-FFF2-40B4-BE49-F238E27FC236}">
                <a16:creationId xmlns:a16="http://schemas.microsoft.com/office/drawing/2014/main" id="{86DF78EA-3499-0848-A99D-E2B9866EB0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1955800"/>
            <a:ext cx="1154112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47">
            <a:extLst>
              <a:ext uri="{FF2B5EF4-FFF2-40B4-BE49-F238E27FC236}">
                <a16:creationId xmlns:a16="http://schemas.microsoft.com/office/drawing/2014/main" id="{3747BB16-BA7B-FA42-BDEE-B06A098E79F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18367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46">
            <a:extLst>
              <a:ext uri="{FF2B5EF4-FFF2-40B4-BE49-F238E27FC236}">
                <a16:creationId xmlns:a16="http://schemas.microsoft.com/office/drawing/2014/main" id="{AF3DA9C9-5BBD-B342-AC53-EC5EEC82026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2073275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45">
            <a:extLst>
              <a:ext uri="{FF2B5EF4-FFF2-40B4-BE49-F238E27FC236}">
                <a16:creationId xmlns:a16="http://schemas.microsoft.com/office/drawing/2014/main" id="{CF0E0234-F003-134F-8D34-43771EA456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3498850"/>
            <a:ext cx="1304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44">
            <a:extLst>
              <a:ext uri="{FF2B5EF4-FFF2-40B4-BE49-F238E27FC236}">
                <a16:creationId xmlns:a16="http://schemas.microsoft.com/office/drawing/2014/main" id="{E7BA7FC0-C31D-9A4D-8CF6-233B63FA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3379788"/>
            <a:ext cx="1154112" cy="11906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43">
            <a:extLst>
              <a:ext uri="{FF2B5EF4-FFF2-40B4-BE49-F238E27FC236}">
                <a16:creationId xmlns:a16="http://schemas.microsoft.com/office/drawing/2014/main" id="{ECFA17C9-3DA1-DC43-B1C4-C7DEC9E4CC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02100" y="4330700"/>
            <a:ext cx="1154113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 Box 42">
            <a:extLst>
              <a:ext uri="{FF2B5EF4-FFF2-40B4-BE49-F238E27FC236}">
                <a16:creationId xmlns:a16="http://schemas.microsoft.com/office/drawing/2014/main" id="{533C997A-1796-BA48-A356-09DEBE65AF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88" y="3043238"/>
            <a:ext cx="949326" cy="8112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User Authentication [ITI-2] (from Kerberos Authentication Server), 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Text Box 41">
            <a:extLst>
              <a:ext uri="{FF2B5EF4-FFF2-40B4-BE49-F238E27FC236}">
                <a16:creationId xmlns:a16="http://schemas.microsoft.com/office/drawing/2014/main" id="{A6387562-38F6-F345-B1A9-0CA15000E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1438" y="4092575"/>
            <a:ext cx="1154112" cy="1190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 Context [ITI-7]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Line 40">
            <a:extLst>
              <a:ext uri="{FF2B5EF4-FFF2-40B4-BE49-F238E27FC236}">
                <a16:creationId xmlns:a16="http://schemas.microsoft.com/office/drawing/2014/main" id="{CD1B6292-C6EB-1847-9CC7-E2D7B7AC72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492375" y="4211638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Text Box 39">
            <a:extLst>
              <a:ext uri="{FF2B5EF4-FFF2-40B4-BE49-F238E27FC236}">
                <a16:creationId xmlns:a16="http://schemas.microsoft.com/office/drawing/2014/main" id="{11E53818-27A6-654E-AF12-547DCF7C35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1125" y="3973513"/>
            <a:ext cx="712788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B closes application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Line 35">
            <a:extLst>
              <a:ext uri="{FF2B5EF4-FFF2-40B4-BE49-F238E27FC236}">
                <a16:creationId xmlns:a16="http://schemas.microsoft.com/office/drawing/2014/main" id="{3C6B1110-E1AE-5540-AADE-647FE36ADF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49338" y="914400"/>
            <a:ext cx="6350" cy="43656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34">
            <a:extLst>
              <a:ext uri="{FF2B5EF4-FFF2-40B4-BE49-F238E27FC236}">
                <a16:creationId xmlns:a16="http://schemas.microsoft.com/office/drawing/2014/main" id="{845C83F7-724A-FF45-8D62-3E0F84DF5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325" y="1004888"/>
            <a:ext cx="228600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69C62AAD-24F8-6143-AEF9-CA630D9E9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138" y="457200"/>
            <a:ext cx="954087" cy="47466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DCBF713-8B4E-1A4A-ADA9-9265E9B30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004888"/>
            <a:ext cx="1058863" cy="161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Text Box 31">
            <a:extLst>
              <a:ext uri="{FF2B5EF4-FFF2-40B4-BE49-F238E27FC236}">
                <a16:creationId xmlns:a16="http://schemas.microsoft.com/office/drawing/2014/main" id="{3EB1C2A0-039C-F34D-9F66-49ACF97F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79550"/>
            <a:ext cx="1154113" cy="1492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Line 30">
            <a:extLst>
              <a:ext uri="{FF2B5EF4-FFF2-40B4-BE49-F238E27FC236}">
                <a16:creationId xmlns:a16="http://schemas.microsoft.com/office/drawing/2014/main" id="{2F647D2E-5903-AA40-A2E1-04DC9A8B3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1598613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29">
            <a:extLst>
              <a:ext uri="{FF2B5EF4-FFF2-40B4-BE49-F238E27FC236}">
                <a16:creationId xmlns:a16="http://schemas.microsoft.com/office/drawing/2014/main" id="{75BD9EAE-C3CA-9946-B3D5-507D04057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1304925" y="1123950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8">
            <a:extLst>
              <a:ext uri="{FF2B5EF4-FFF2-40B4-BE49-F238E27FC236}">
                <a16:creationId xmlns:a16="http://schemas.microsoft.com/office/drawing/2014/main" id="{B40CD7F1-A96C-5740-9925-C901B3C82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2375" y="3498850"/>
            <a:ext cx="13065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0DD2E508-986F-524B-8558-67949F84A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538" y="4211638"/>
            <a:ext cx="4667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User B Logs Out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Line 23">
            <a:extLst>
              <a:ext uri="{FF2B5EF4-FFF2-40B4-BE49-F238E27FC236}">
                <a16:creationId xmlns:a16="http://schemas.microsoft.com/office/drawing/2014/main" id="{60904A5C-B89C-374C-BC6C-B1285758F9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3260725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99E78360-4364-E841-A8C8-FB5A69EF17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143250"/>
            <a:ext cx="1154113" cy="11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Line 21">
            <a:extLst>
              <a:ext uri="{FF2B5EF4-FFF2-40B4-BE49-F238E27FC236}">
                <a16:creationId xmlns:a16="http://schemas.microsoft.com/office/drawing/2014/main" id="{39CFAE2B-8B99-F146-98FE-63141D591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984625" y="4448175"/>
            <a:ext cx="1304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20">
            <a:extLst>
              <a:ext uri="{FF2B5EF4-FFF2-40B4-BE49-F238E27FC236}">
                <a16:creationId xmlns:a16="http://schemas.microsoft.com/office/drawing/2014/main" id="{D41A05EE-BCB2-7445-AD5B-7E63DFC682E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7950" y="2430463"/>
            <a:ext cx="14239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id="{CD57763D-606A-7D44-BE14-C418249DD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8888" y="1004888"/>
            <a:ext cx="193675" cy="41560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8">
            <a:extLst>
              <a:ext uri="{FF2B5EF4-FFF2-40B4-BE49-F238E27FC236}">
                <a16:creationId xmlns:a16="http://schemas.microsoft.com/office/drawing/2014/main" id="{296A1B8F-DE58-DE44-BDEA-D119893025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85863" y="4448175"/>
            <a:ext cx="26130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Text Box 17">
            <a:extLst>
              <a:ext uri="{FF2B5EF4-FFF2-40B4-BE49-F238E27FC236}">
                <a16:creationId xmlns:a16="http://schemas.microsoft.com/office/drawing/2014/main" id="{CF6FD45F-BE1E-9843-8AC4-5F6B75FE3A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30700"/>
            <a:ext cx="1154113" cy="146050"/>
          </a:xfrm>
          <a:prstGeom prst="rect">
            <a:avLst/>
          </a:prstGeom>
          <a:solidFill>
            <a:srgbClr val="FFFFFF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Text Box 16">
            <a:extLst>
              <a:ext uri="{FF2B5EF4-FFF2-40B4-BE49-F238E27FC236}">
                <a16:creationId xmlns:a16="http://schemas.microsoft.com/office/drawing/2014/main" id="{56EE6504-8025-5349-AE34-F4A3281F5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" y="2600325"/>
            <a:ext cx="593725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A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leaves area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Line 15">
            <a:extLst>
              <a:ext uri="{FF2B5EF4-FFF2-40B4-BE49-F238E27FC236}">
                <a16:creationId xmlns:a16="http://schemas.microsoft.com/office/drawing/2014/main" id="{F2FD7E41-1BD7-E549-BA3D-106278657C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1200" y="2786063"/>
            <a:ext cx="5224463" cy="0"/>
          </a:xfrm>
          <a:prstGeom prst="line">
            <a:avLst/>
          </a:prstGeom>
          <a:noFill/>
          <a:ln w="12700">
            <a:solidFill>
              <a:srgbClr val="000000"/>
            </a:solidFill>
            <a:prstDash val="lg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0CFEE796-5442-5144-AE1B-39D9ED8A60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8" y="1362075"/>
            <a:ext cx="236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84A18845-0024-4C47-91C2-E7A0B95A5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538" y="3105150"/>
            <a:ext cx="23653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Text Box 9">
            <a:extLst>
              <a:ext uri="{FF2B5EF4-FFF2-40B4-BE49-F238E27FC236}">
                <a16:creationId xmlns:a16="http://schemas.microsoft.com/office/drawing/2014/main" id="{A2219F06-CE40-4049-9460-C8BB7C578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3498850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Text Box 5">
            <a:extLst>
              <a:ext uri="{FF2B5EF4-FFF2-40B4-BE49-F238E27FC236}">
                <a16:creationId xmlns:a16="http://schemas.microsoft.com/office/drawing/2014/main" id="{14C2FFB6-6CA7-9C4E-9348-C8815E1D50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600" y="2430463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Text Box 1">
            <a:extLst>
              <a:ext uri="{FF2B5EF4-FFF2-40B4-BE49-F238E27FC236}">
                <a16:creationId xmlns:a16="http://schemas.microsoft.com/office/drawing/2014/main" id="{4C37084A-387B-2F42-B34E-97FB05D46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075" y="3498850"/>
            <a:ext cx="712788" cy="2381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to </a:t>
            </a:r>
            <a:b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</a:br>
            <a:r>
              <a:rPr kumimoji="0" lang="en-US" altLang="en-US" sz="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B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2" name="Rectangle 67">
            <a:extLst>
              <a:ext uri="{FF2B5EF4-FFF2-40B4-BE49-F238E27FC236}">
                <a16:creationId xmlns:a16="http://schemas.microsoft.com/office/drawing/2014/main" id="{21CC6FB1-39AD-4C4E-9542-6C6EABEBF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3" name="Line 53">
            <a:extLst>
              <a:ext uri="{FF2B5EF4-FFF2-40B4-BE49-F238E27FC236}">
                <a16:creationId xmlns:a16="http://schemas.microsoft.com/office/drawing/2014/main" id="{4B59E251-CD06-D34F-ABE3-B95E832D7EA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52">
            <a:extLst>
              <a:ext uri="{FF2B5EF4-FFF2-40B4-BE49-F238E27FC236}">
                <a16:creationId xmlns:a16="http://schemas.microsoft.com/office/drawing/2014/main" id="{C8B9E568-9874-9341-9A77-D13090C53A9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1">
            <a:extLst>
              <a:ext uri="{FF2B5EF4-FFF2-40B4-BE49-F238E27FC236}">
                <a16:creationId xmlns:a16="http://schemas.microsoft.com/office/drawing/2014/main" id="{97305A18-3096-144B-80F2-64075176D9F4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38">
            <a:extLst>
              <a:ext uri="{FF2B5EF4-FFF2-40B4-BE49-F238E27FC236}">
                <a16:creationId xmlns:a16="http://schemas.microsoft.com/office/drawing/2014/main" id="{6E74F915-2A51-A446-9540-87A15348F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24451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37">
            <a:extLst>
              <a:ext uri="{FF2B5EF4-FFF2-40B4-BE49-F238E27FC236}">
                <a16:creationId xmlns:a16="http://schemas.microsoft.com/office/drawing/2014/main" id="{2227DC49-C3D4-314D-899F-3E9E7908C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62538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36">
            <a:extLst>
              <a:ext uri="{FF2B5EF4-FFF2-40B4-BE49-F238E27FC236}">
                <a16:creationId xmlns:a16="http://schemas.microsoft.com/office/drawing/2014/main" id="{12BACA7C-D582-7E43-A65A-73002D13827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19688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26">
            <a:extLst>
              <a:ext uri="{FF2B5EF4-FFF2-40B4-BE49-F238E27FC236}">
                <a16:creationId xmlns:a16="http://schemas.microsoft.com/office/drawing/2014/main" id="{562BB421-5609-DE46-8223-5C552126BC13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3839825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Line 25">
            <a:extLst>
              <a:ext uri="{FF2B5EF4-FFF2-40B4-BE49-F238E27FC236}">
                <a16:creationId xmlns:a16="http://schemas.microsoft.com/office/drawing/2014/main" id="{BBF4B44E-960F-BE44-8253-5AECC5216E3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220700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C6DD71E1-BA5C-4D46-B716-DD74C5834E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3792200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Line 12">
            <a:extLst>
              <a:ext uri="{FF2B5EF4-FFF2-40B4-BE49-F238E27FC236}">
                <a16:creationId xmlns:a16="http://schemas.microsoft.com/office/drawing/2014/main" id="{F256DEA9-57F8-5E46-88FE-55CE5913D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4435138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Line 11">
            <a:extLst>
              <a:ext uri="{FF2B5EF4-FFF2-40B4-BE49-F238E27FC236}">
                <a16:creationId xmlns:a16="http://schemas.microsoft.com/office/drawing/2014/main" id="{EB76EF20-7829-4F4F-AC4E-74F9BD08CCD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3816013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Line 10">
            <a:extLst>
              <a:ext uri="{FF2B5EF4-FFF2-40B4-BE49-F238E27FC236}">
                <a16:creationId xmlns:a16="http://schemas.microsoft.com/office/drawing/2014/main" id="{35908791-7AB7-A247-953C-E4E75E9A21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387513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Line 8">
            <a:extLst>
              <a:ext uri="{FF2B5EF4-FFF2-40B4-BE49-F238E27FC236}">
                <a16:creationId xmlns:a16="http://schemas.microsoft.com/office/drawing/2014/main" id="{F5F300EC-8CD7-4341-A24D-B1D1DE8A17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03045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Line 7">
            <a:extLst>
              <a:ext uri="{FF2B5EF4-FFF2-40B4-BE49-F238E27FC236}">
                <a16:creationId xmlns:a16="http://schemas.microsoft.com/office/drawing/2014/main" id="{94938CB5-7FE9-1C4D-AA49-FB6F6971D6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441132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Line 6">
            <a:extLst>
              <a:ext uri="{FF2B5EF4-FFF2-40B4-BE49-F238E27FC236}">
                <a16:creationId xmlns:a16="http://schemas.microsoft.com/office/drawing/2014/main" id="{9CA041E4-1F58-9843-844C-C26558493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498282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Line 4">
            <a:extLst>
              <a:ext uri="{FF2B5EF4-FFF2-40B4-BE49-F238E27FC236}">
                <a16:creationId xmlns:a16="http://schemas.microsoft.com/office/drawing/2014/main" id="{757A0491-E219-494E-BDFC-F27A6BAE46AE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56257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3">
            <a:extLst>
              <a:ext uri="{FF2B5EF4-FFF2-40B4-BE49-F238E27FC236}">
                <a16:creationId xmlns:a16="http://schemas.microsoft.com/office/drawing/2014/main" id="{4FBA57C9-5A60-E44D-8249-CDA7CEF782E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5006638"/>
            <a:ext cx="0" cy="5953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Line 2">
            <a:extLst>
              <a:ext uri="{FF2B5EF4-FFF2-40B4-BE49-F238E27FC236}">
                <a16:creationId xmlns:a16="http://schemas.microsoft.com/office/drawing/2014/main" id="{1D4E9DC3-37E9-9246-99E5-DE67D641E93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5578138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368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</Words>
  <Application>Microsoft Macintosh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2020-08-10T19:12:07Z</dcterms:created>
  <dcterms:modified xsi:type="dcterms:W3CDTF">2020-08-10T19:12:39Z</dcterms:modified>
</cp:coreProperties>
</file>