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0CD3-DDD2-714B-B9B0-2E2F2806E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DB040-F3A2-A24A-9DAB-D78F6A81E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D50C-A2CC-3444-AC69-74D6EB35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857A-C3AD-FA4A-9DA6-B290B80C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D1E3-B329-EB47-A294-24E56FEF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5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F7FE-7825-9F43-BCC1-73FA176D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6843F-4153-FA40-94DD-8B5DEF76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D73F-9D84-AD40-84C9-237E1705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5C6F-AE9D-6E46-A56B-F8C9209E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B656-E6AE-AC4C-92E5-4BEA32DA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A659C-2703-9646-B7F8-1897897C1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93EE7-495B-BD43-B0C8-61F64AAD7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0214-9349-8E42-B952-5A64976B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8831-740C-9747-88BB-F995814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F087-25F0-3647-A11C-90F19E5C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C75B-34A9-2642-BB0E-0C868816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0E5D-8566-D24D-9769-FC87B025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4034-980C-3D4E-A7F0-9ED626AA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ABCA-BCD6-4042-ABAA-7B8195CA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F635-7CCE-894E-A3A4-2F4C1AD1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19EF-F303-8C4C-BC72-E214FA8F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4CFAA-5367-C743-94A1-8FED7DC0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1488-AB62-1E42-AFEB-47679FA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DD1F-259E-D74B-A294-8EA15FF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061E-B85F-D740-8BC6-E50CAA6B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2F1E-6EA5-EE40-9FFA-C9D63E44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EAFF-A0B7-BA44-9BA5-062CEA51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C7933-E01D-AA4A-9620-A3DAB2AD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0B854-9EE5-2948-A4DD-B70DBA18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CBA1B-FCEC-0F46-9CB7-B18A5096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9EBFB-C2C9-2A45-AB5E-69AA4259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7608-022C-B64E-A873-961D7D96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0B9A-13C6-0543-BC3F-BFFC8E44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5CC4E-9FF9-FF4B-B022-F13C30B1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9E2DA-8C73-C448-902C-02ABB4C5D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CF991-35D9-8242-8EF1-67C89A8C8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F945B-3A0E-D941-BF86-F337DF1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9A11C-772D-CF47-B275-94B1E7A3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0E999-2E5C-E046-8E28-B49E0C53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4377-078C-C340-BEA7-F7EC94B2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52299-BB50-674E-8ED5-F8DDB304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E1587-E735-2E4E-8E56-725E018E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F143-B874-9040-8E33-3116EF37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F3933-9B13-F64D-B368-807CC2C4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257D7-094F-8140-BFF5-EAB6D90D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53C7-BA82-AB4A-A513-F6945281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A6FD-96FC-8144-9D50-EE3FC477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C93E-7A07-4447-B988-209F0069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8B6BB-F140-234C-8906-99D59E26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CF31-4567-DB40-8325-BB8447D3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FC7E-EFD2-3348-A28C-BD08761E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7B18-3327-F840-A73C-43BC3209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6BD5-F9FA-C547-AC43-712C6515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11ED-1CFF-D543-8603-4280A3364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4D3CC-1C00-4F40-9CC1-3B07ADD2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3E83-B621-2143-9C3F-6B7E59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9F19-B4B4-E64B-9F1C-83B34EE1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B4CA-84D7-E44A-B827-21C4452B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21366-91A3-1D4B-B0A2-90944CE6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B7CB1-9076-2B48-9871-BE343230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D2D7-8235-8944-94E4-A14B1B0E1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7BCF-1198-5947-B0D2-FC71C50423E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0329-2653-FF46-92BB-BB226F097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4F63-7802-AD43-A46C-5C810B0BB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BA4A-210E-014B-B7BD-1DFA47FE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C9832C-08AA-9448-B919-EFCF599CA0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82" y="1521143"/>
            <a:ext cx="6985635" cy="381571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5711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2020-08-10T19:13:04Z</dcterms:created>
  <dcterms:modified xsi:type="dcterms:W3CDTF">2020-08-10T19:15:06Z</dcterms:modified>
</cp:coreProperties>
</file>