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-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198E-C26D-1F4C-AFD9-C62371789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34FFE-F61E-A24F-943E-35A080560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3DCCA-716C-8742-A1D6-2CF77039E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9D4F-6D3B-8842-9545-BA5EB69F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37A59-1143-FC4F-8DD0-EE53F129A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8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2FDE5-E0E9-3440-A190-E789B1AF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4D18A-D4DB-9D45-ABB5-FD6CC249DF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FC20F0-1D24-7042-B4E7-A30ECE9E9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61FCD7-81FF-1C40-97F6-89E65D7F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1411F-1663-0B4A-8589-AD8899E9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4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6F4ABB-2177-4F49-B034-92DD285BDD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85649-06A2-094B-8B58-3F359435E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67537-0592-164C-B73B-C4058BA28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EE4E8-25BC-6744-A31C-FF4D83D6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19A85-61E1-4D49-9EEF-1783017DF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240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96DD0-5E45-7542-8D8B-1B19A438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9A2A-3205-B44A-8A5D-4352C7E4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ED06-BF52-7F4F-8453-00FA2001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01E95-8489-9C48-86C0-313733D72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F824-20A0-2B47-8342-56B897E6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98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97B65-98C1-EE4C-94A5-78EDF691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EC838-907D-F74E-83FF-CA92561B6F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4C8E5-76B8-AD4F-822A-368D5D2EC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A3B41-8D99-0345-8880-C16BC38E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FE78A-1AAB-D146-AAA1-DC85268C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7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5FBF-33A2-EA44-9E5F-FA675F75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DE2CD-8C96-E14B-85ED-29F515F79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FCEEDF-B1D7-FF40-A5A9-292743B5AC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C3C63-ECFF-3944-BD35-C4F2ECC11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25BA4-853B-7041-A0FE-E5C1414F6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BB6B50-B854-7343-901A-DED17C7F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9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4D6D8-8BA3-8244-8EFD-D822C852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E0353-A584-B74A-87EB-852D36AFB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A314F-93E9-7D4C-82AD-CD984CD70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E1E4E-C2EA-CD42-B18B-CF5E9D9C2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06AF14-8CD8-FD48-A80F-E1EB1A906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38BC1-29A1-8D46-977C-6A78F8D3C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3F69B-14E0-3D4E-A401-6856CE151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AF5AF8-0868-8247-BB04-85DBE99CC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68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3DED-18E1-974B-A54B-7074798B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EB776-001E-D44C-88CF-7AF8D51B5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9FF590-4CEA-E949-B1C9-E15A242B2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F139A-9E47-0442-A6B1-3F124BC9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7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33E665-2B59-7644-9DC4-981F5B9C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96894-E9D8-CF49-8C87-FDB741ED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6A3FB-50BE-414A-B466-986F8896C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5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1EC7-B0FE-D045-A1FE-312D8584D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48A8E-669C-A749-A8B5-7D61B9E02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60DB7-B89D-7B4E-9DD9-61455D7CA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01BC1-8021-3247-8E7A-1A3880AA1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454C0-B8C7-604C-8E9D-97A013BFA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8E45B-EEE1-3147-9241-3154D28C5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1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67D4-3B43-7447-9520-71C2983AB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EE9F69-154B-904D-B8D9-F144A357D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A31AB-BD2D-4A41-84A7-C5FECAA3F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B134AD-9876-CD42-BB53-EFD2E47C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ED971-AD56-F548-8827-F9D8DE5BCAD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25518-C01A-BA43-86D5-056DEA331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9EC38-F8EA-454B-9C86-8A72F02C7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38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EA480-068F-1147-B95C-63F7FDB5A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85B68-9A21-AC49-982C-2E5070C96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0896B-1708-F24E-AD22-6A5146945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ED971-AD56-F548-8827-F9D8DE5BCAD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CC839-481C-6043-BDDE-3F4A9F1DE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B204C-60C6-7949-B667-773F3CD5E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ECA36-B307-6D47-AF90-295077A542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3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6">
            <a:extLst>
              <a:ext uri="{FF2B5EF4-FFF2-40B4-BE49-F238E27FC236}">
                <a16:creationId xmlns:a16="http://schemas.microsoft.com/office/drawing/2014/main" id="{D9445B1C-081C-4940-8E71-EDA8C071BF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0388" y="1004888"/>
            <a:ext cx="0" cy="423386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35">
            <a:extLst>
              <a:ext uri="{FF2B5EF4-FFF2-40B4-BE49-F238E27FC236}">
                <a16:creationId xmlns:a16="http://schemas.microsoft.com/office/drawing/2014/main" id="{4B20BFDE-86E2-964D-A782-3593042A7F4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72025" y="985838"/>
            <a:ext cx="0" cy="4176712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34">
            <a:extLst>
              <a:ext uri="{FF2B5EF4-FFF2-40B4-BE49-F238E27FC236}">
                <a16:creationId xmlns:a16="http://schemas.microsoft.com/office/drawing/2014/main" id="{F398DB0C-8742-C648-88E0-B88195D1753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2613" y="977900"/>
            <a:ext cx="0" cy="43275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33">
            <a:extLst>
              <a:ext uri="{FF2B5EF4-FFF2-40B4-BE49-F238E27FC236}">
                <a16:creationId xmlns:a16="http://schemas.microsoft.com/office/drawing/2014/main" id="{BE54F65E-4F64-5643-8247-324C07DB1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2475" y="1662113"/>
            <a:ext cx="952500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PIX Query [ITI-9]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 Box 32">
            <a:extLst>
              <a:ext uri="{FF2B5EF4-FFF2-40B4-BE49-F238E27FC236}">
                <a16:creationId xmlns:a16="http://schemas.microsoft.com/office/drawing/2014/main" id="{34F3D59F-6C7A-5E4E-BD84-1AB2BA381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7138" y="495300"/>
            <a:ext cx="1258887" cy="6286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Identifier Cross-reference Consumer 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(cardiology info system in domain A)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31">
            <a:extLst>
              <a:ext uri="{FF2B5EF4-FFF2-40B4-BE49-F238E27FC236}">
                <a16:creationId xmlns:a16="http://schemas.microsoft.com/office/drawing/2014/main" id="{A245665F-0A61-A848-8EE5-BD1C47E72B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1138" y="457200"/>
            <a:ext cx="1087437" cy="4413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Identifier Cross-reference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F916152A-C8A3-8343-940D-CDA568600F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11500" y="977900"/>
            <a:ext cx="0" cy="4137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A0BA3779-4F08-9241-8B8D-84BB69C88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3550" y="4006850"/>
            <a:ext cx="182563" cy="8032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95E44349-A666-8148-BC28-C7BEB990BD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750" y="1752600"/>
            <a:ext cx="1057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27">
            <a:extLst>
              <a:ext uri="{FF2B5EF4-FFF2-40B4-BE49-F238E27FC236}">
                <a16:creationId xmlns:a16="http://schemas.microsoft.com/office/drawing/2014/main" id="{12C43271-9E9D-144F-A586-5EA675937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3286125"/>
            <a:ext cx="196850" cy="12001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23">
            <a:extLst>
              <a:ext uri="{FF2B5EF4-FFF2-40B4-BE49-F238E27FC236}">
                <a16:creationId xmlns:a16="http://schemas.microsoft.com/office/drawing/2014/main" id="{F2ED6260-F74D-FA44-B973-E073C4F999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2350" y="1438275"/>
            <a:ext cx="788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Apply Xref logic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2">
            <a:extLst>
              <a:ext uri="{FF2B5EF4-FFF2-40B4-BE49-F238E27FC236}">
                <a16:creationId xmlns:a16="http://schemas.microsoft.com/office/drawing/2014/main" id="{EDA9C192-B71C-1441-88E6-A07013391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1624013"/>
            <a:ext cx="182563" cy="6905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071358A7-ECCE-454E-9D3A-3EAA0BF1D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95300"/>
            <a:ext cx="1076325" cy="481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Source (domain B)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0">
            <a:extLst>
              <a:ext uri="{FF2B5EF4-FFF2-40B4-BE49-F238E27FC236}">
                <a16:creationId xmlns:a16="http://schemas.microsoft.com/office/drawing/2014/main" id="{B1990AA5-AEC4-DB40-8053-9EF22D34A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475" y="3286125"/>
            <a:ext cx="182563" cy="274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3B2F38B9-273F-EA44-BCA6-41E162E58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88" y="1162050"/>
            <a:ext cx="944562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Feed [ITI-8]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37C70E73-F1E7-EC4E-B16C-16EF0B8627C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6750" y="1438275"/>
            <a:ext cx="23526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73633F29-EADA-8A48-8FB6-023E77D84AC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16275" y="3381375"/>
            <a:ext cx="1473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03587DF9-9731-A84D-9CF3-B6BB2F00F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9425" y="1085850"/>
            <a:ext cx="215900" cy="1276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00CD37E6-8161-8D47-9071-E14F055A2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188" y="558800"/>
            <a:ext cx="954087" cy="446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Source (domain A)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09E5140B-F70C-DC41-943A-6BFF99A0F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8" y="1290638"/>
            <a:ext cx="182562" cy="60801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13">
            <a:extLst>
              <a:ext uri="{FF2B5EF4-FFF2-40B4-BE49-F238E27FC236}">
                <a16:creationId xmlns:a16="http://schemas.microsoft.com/office/drawing/2014/main" id="{BA507624-DA8F-5547-BE61-84BE123EC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150" y="3105150"/>
            <a:ext cx="95567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Feed [ITI-8]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12">
            <a:extLst>
              <a:ext uri="{FF2B5EF4-FFF2-40B4-BE49-F238E27FC236}">
                <a16:creationId xmlns:a16="http://schemas.microsoft.com/office/drawing/2014/main" id="{49AC3CCB-DB02-6C4D-878D-57A786800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425" y="1619250"/>
            <a:ext cx="955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ADT feed within ID domain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Line 11">
            <a:extLst>
              <a:ext uri="{FF2B5EF4-FFF2-40B4-BE49-F238E27FC236}">
                <a16:creationId xmlns:a16="http://schemas.microsoft.com/office/drawing/2014/main" id="{DBB8AC23-389D-9B43-867B-6699134093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16113" y="1857375"/>
            <a:ext cx="1103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1F409AC8-5CF0-F643-8B9D-669EE84E5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075" y="3560763"/>
            <a:ext cx="1119188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Apply Xref logic and determine consumers interested in notifications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Line 6">
            <a:extLst>
              <a:ext uri="{FF2B5EF4-FFF2-40B4-BE49-F238E27FC236}">
                <a16:creationId xmlns:a16="http://schemas.microsoft.com/office/drawing/2014/main" id="{5FA3EEA6-BA71-D645-88FF-397A604485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16113" y="4105275"/>
            <a:ext cx="11033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DB8EAB91-4B0F-F444-93A4-7F450B856B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0100" y="3829050"/>
            <a:ext cx="7874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PIX Update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Notification [ITI-10]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1">
            <a:extLst>
              <a:ext uri="{FF2B5EF4-FFF2-40B4-BE49-F238E27FC236}">
                <a16:creationId xmlns:a16="http://schemas.microsoft.com/office/drawing/2014/main" id="{18311F25-6126-D245-8714-9E4C810B78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713" y="4352925"/>
            <a:ext cx="846137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Logic to consolidate internal data of linked patients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37">
            <a:extLst>
              <a:ext uri="{FF2B5EF4-FFF2-40B4-BE49-F238E27FC236}">
                <a16:creationId xmlns:a16="http://schemas.microsoft.com/office/drawing/2014/main" id="{C52CBEAC-277F-F044-9F55-A0E644FB0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Line 26">
            <a:extLst>
              <a:ext uri="{FF2B5EF4-FFF2-40B4-BE49-F238E27FC236}">
                <a16:creationId xmlns:a16="http://schemas.microsoft.com/office/drawing/2014/main" id="{CDB1707F-44C4-B244-B8DA-97198377379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25">
            <a:extLst>
              <a:ext uri="{FF2B5EF4-FFF2-40B4-BE49-F238E27FC236}">
                <a16:creationId xmlns:a16="http://schemas.microsoft.com/office/drawing/2014/main" id="{EEF68396-5EF3-0347-A28B-F675DFAE7A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24">
            <a:extLst>
              <a:ext uri="{FF2B5EF4-FFF2-40B4-BE49-F238E27FC236}">
                <a16:creationId xmlns:a16="http://schemas.microsoft.com/office/drawing/2014/main" id="{31A412A3-9B51-954F-A14C-5BBBD502785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9">
            <a:extLst>
              <a:ext uri="{FF2B5EF4-FFF2-40B4-BE49-F238E27FC236}">
                <a16:creationId xmlns:a16="http://schemas.microsoft.com/office/drawing/2014/main" id="{D420A00C-1342-0448-AEEF-4720AE7F7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24451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8">
            <a:extLst>
              <a:ext uri="{FF2B5EF4-FFF2-40B4-BE49-F238E27FC236}">
                <a16:creationId xmlns:a16="http://schemas.microsoft.com/office/drawing/2014/main" id="{A9F41D97-D142-A84F-8DA4-F25B2E8306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62538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7">
            <a:extLst>
              <a:ext uri="{FF2B5EF4-FFF2-40B4-BE49-F238E27FC236}">
                <a16:creationId xmlns:a16="http://schemas.microsoft.com/office/drawing/2014/main" id="{64E70F08-FDE4-4443-92F1-C3139D046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19688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4">
            <a:extLst>
              <a:ext uri="{FF2B5EF4-FFF2-40B4-BE49-F238E27FC236}">
                <a16:creationId xmlns:a16="http://schemas.microsoft.com/office/drawing/2014/main" id="{41BEEA08-7FF8-3D4C-80C3-5E97FAD19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83982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3">
            <a:extLst>
              <a:ext uri="{FF2B5EF4-FFF2-40B4-BE49-F238E27FC236}">
                <a16:creationId xmlns:a16="http://schemas.microsoft.com/office/drawing/2014/main" id="{A4D7692A-7E3C-174D-8916-64483C11F4B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22070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2">
            <a:extLst>
              <a:ext uri="{FF2B5EF4-FFF2-40B4-BE49-F238E27FC236}">
                <a16:creationId xmlns:a16="http://schemas.microsoft.com/office/drawing/2014/main" id="{CE13B5EF-6F7E-E746-A6E0-FDA60094B2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7922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50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</Words>
  <Application>Microsoft Macintosh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2020-08-10T19:18:02Z</dcterms:created>
  <dcterms:modified xsi:type="dcterms:W3CDTF">2020-08-10T19:18:47Z</dcterms:modified>
</cp:coreProperties>
</file>