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AC97-55D0-5945-8D44-BEF5FC621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5A75F-F2AF-AE47-8259-3B27E1065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F2C7-979A-FB49-81B6-AB89071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E3D-C453-BA44-A0BF-0ECC738E044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A00C5-8FD4-7649-88C8-8888E0F0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BBDE8-BF2D-D14F-9577-F36C0285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6DD6-F15D-9040-88BD-5118911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9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8AD4-8872-CA4C-BF29-FB098AAC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FE81F-097F-EE4B-ADDA-DA77D905D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3AA6B-3345-F449-A507-1E91431F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E3D-C453-BA44-A0BF-0ECC738E044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2A6AE-7CAA-A144-885E-05F3627D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C35E-3D45-F042-9815-0D1CADC9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6DD6-F15D-9040-88BD-5118911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3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2AC18-10D7-904A-A3C9-A3BEF621D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E18DF-DD52-F84D-8B07-A06114102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3F33A-A256-E74C-8D74-C1D89DD2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E3D-C453-BA44-A0BF-0ECC738E044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FF468-3FEC-534C-8D21-B9535D7C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8A3EA-0263-9F43-BDF6-F63F9598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6DD6-F15D-9040-88BD-5118911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7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0F78-66C6-DA44-9A7C-05E68156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3C20-A7EC-3C4B-9A8F-28C7D679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34038-AAA2-314D-B07F-691748B5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E3D-C453-BA44-A0BF-0ECC738E044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5C363-5A62-844B-9358-CC11E7AE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BC190-69E1-C04A-83F8-8B31715F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6DD6-F15D-9040-88BD-5118911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9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C508-6359-0E4D-9EB9-73E1C937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38C68-EED4-CF40-B633-B91CFA63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AF3D-290F-C74E-A58C-98E01326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E3D-C453-BA44-A0BF-0ECC738E044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8FC77-0553-0C4E-8BD4-658A3681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88C5-BAE6-BD43-9315-6836988F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6DD6-F15D-9040-88BD-5118911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7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AA70-4045-BE4B-903C-3B9FE8E3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4522D-1EFA-BA4C-A126-19A33D3ED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CC01E-0C36-6D41-8158-2B32707A4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5BEAF-CABA-664D-B564-60EC2793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E3D-C453-BA44-A0BF-0ECC738E044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0212A-637F-5448-8388-345D7729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A5BBD-F105-9B47-B17E-72BCEAC4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6DD6-F15D-9040-88BD-5118911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8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F9BE-3601-0249-A545-1D6F3599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6DA6B-FCA4-8B4B-A506-904E59F68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A849F-B7C3-4944-A574-4F250428A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6F9B4-E84F-1242-BC4D-03324E3CA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4FABE-AE88-3B4C-9F41-4EE6A8457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49BC3-DDBC-A04B-A53F-DA0573D5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E3D-C453-BA44-A0BF-0ECC738E044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9798B-7C00-2346-B4D6-D5E93C34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7796E-22FA-0D4D-B3FB-CDF46A9B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6DD6-F15D-9040-88BD-5118911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3032-36EA-334A-964B-0BFF9465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15997-83FD-0C43-97F4-CA0A0B89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E3D-C453-BA44-A0BF-0ECC738E044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CF1E7-B2F0-D44A-A4DB-052B5D0D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56A3C-5294-1A42-A2FE-2BFCD1DA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6DD6-F15D-9040-88BD-5118911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0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BA675-B353-6740-9B79-690307C1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E3D-C453-BA44-A0BF-0ECC738E044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9764D-5535-9943-8BBC-039F60E5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19D5-3E89-A54E-ACA8-40F86719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6DD6-F15D-9040-88BD-5118911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07C0-7ABB-3145-95C3-8C8769F2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57D9-3EFC-9A45-9A32-234FBE6EB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4AF5B-6F9D-2C4E-9D18-8FBD0586D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16092-B778-F044-859D-62256E06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E3D-C453-BA44-A0BF-0ECC738E044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1A0E5-A4E0-1A41-812A-AD8F5F9C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71560-27E1-774A-91AB-8F42343B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6DD6-F15D-9040-88BD-5118911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5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A23A-9E20-5C4B-82FA-6DC4BC41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78355-B16F-D244-851F-34CDEBD51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8100A-FD7A-3D4C-89A9-4F138D21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68AC-6D5D-A04A-988C-CFA5801D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EE3D-C453-BA44-A0BF-0ECC738E044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13FC5-C274-F14C-874F-5425A6C3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7EF95-2AFA-374D-B42D-DA58E8FC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6DD6-F15D-9040-88BD-5118911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0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06725-E805-BD49-A310-EEB2418B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91F01-1ADC-134F-AB51-BB8EA558D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98CF-4F9E-8A42-8F60-224ABD293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3EE3D-C453-BA44-A0BF-0ECC738E044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4C80-A570-A14A-946C-E923D6900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59A2-F4F3-F742-BC66-EC324C1EB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6DD6-F15D-9040-88BD-5118911E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D89640AC-762C-3C4C-BFEF-8ACB65DE0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1876425"/>
            <a:ext cx="3803650" cy="2447925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16A15D17-08A4-A64B-9D4E-238B57FAB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84438"/>
            <a:ext cx="1425575" cy="16827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F7D53E73-6DB7-8F4A-A1EA-BCFE1268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3" y="3810000"/>
            <a:ext cx="125571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Identification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Domain B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02D84AE1-D885-8548-964C-71E17C26E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13" y="998538"/>
            <a:ext cx="1216025" cy="515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Patient Identity Cross-reference 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95A771B6-CE79-764D-AB70-491A59DF4525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2493963" y="1514475"/>
            <a:ext cx="0" cy="4191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F4086748-2E3A-644E-A648-F4B14CB5E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1962150"/>
            <a:ext cx="12557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Patient Identification 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Domain C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(Master Domain)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0C072945-550B-5144-B7CC-DA679A485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2484438"/>
            <a:ext cx="1879600" cy="16827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B99998FE-AD19-2144-9436-450E519CF4A1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1562100" y="1533525"/>
            <a:ext cx="0" cy="971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E87A84C7-09B3-2E46-B907-21F15D31013D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2255838" y="1533525"/>
            <a:ext cx="0" cy="971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D339978C-F96D-7D4A-BB5E-7FB91A191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3800475"/>
            <a:ext cx="125571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Patient Identification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Domain A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FD998427-4494-9A4D-8E06-94CA845CA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114425"/>
            <a:ext cx="1306513" cy="13716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344C3B19-721F-8246-9C1A-A495A2F47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2579688"/>
            <a:ext cx="1425575" cy="16827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D5AA138F-D24B-3048-9645-26E40B3EF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075" y="3905250"/>
            <a:ext cx="12557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Patient Identification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Domain B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A0F19E90-D3D7-314A-98A0-98AC996E4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3" y="1114425"/>
            <a:ext cx="2146300" cy="515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Patient Identity Cross-reference 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4C902D6B-157F-004C-AADF-179054CC8CA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409532" y="1164431"/>
            <a:ext cx="0" cy="3571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3DDCF600-103D-364C-A419-9EC53DC13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1971675"/>
            <a:ext cx="12557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Patient Identification 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Domain C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(Master Domain)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23B9D40-699A-6D4C-B5CE-02269D41A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2579688"/>
            <a:ext cx="1879600" cy="16827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7">
            <a:extLst>
              <a:ext uri="{FF2B5EF4-FFF2-40B4-BE49-F238E27FC236}">
                <a16:creationId xmlns:a16="http://schemas.microsoft.com/office/drawing/2014/main" id="{21E96D92-690C-3547-903A-47F86A6DD94C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6813550" y="1628775"/>
            <a:ext cx="0" cy="971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6">
            <a:extLst>
              <a:ext uri="{FF2B5EF4-FFF2-40B4-BE49-F238E27FC236}">
                <a16:creationId xmlns:a16="http://schemas.microsoft.com/office/drawing/2014/main" id="{D3E82E62-D919-D14C-B81E-9979C45DE840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645400" y="1628775"/>
            <a:ext cx="0" cy="9715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81301091-5F2D-DA4E-9EF9-D94C1D805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3895725"/>
            <a:ext cx="12557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Patient Identification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Domain A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700D64A2-13A4-1A4E-9857-D62AF90F7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62450"/>
            <a:ext cx="3324225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Two domains included in a Master Patient Index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1">
            <a:extLst>
              <a:ext uri="{FF2B5EF4-FFF2-40B4-BE49-F238E27FC236}">
                <a16:creationId xmlns:a16="http://schemas.microsoft.com/office/drawing/2014/main" id="{2C589F53-0C21-4F4C-833E-FD35C335F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371975"/>
            <a:ext cx="450215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same configuration represented as 3 cross-referenced domains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16761071-B8CC-794F-A906-9ED7643B0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1971675"/>
            <a:ext cx="1495425" cy="334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Master (C) Patient</a:t>
            </a: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Identity Source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Oval 16">
            <a:extLst>
              <a:ext uri="{FF2B5EF4-FFF2-40B4-BE49-F238E27FC236}">
                <a16:creationId xmlns:a16="http://schemas.microsoft.com/office/drawing/2014/main" id="{B2FA3900-0C7E-A043-BAAA-CB18A0B12BAF}"/>
              </a:ext>
            </a:extLst>
          </p:cNvPr>
          <p:cNvSpPr>
            <a:spLocks noChangeArrowheads="1"/>
          </p:cNvSpPr>
          <p:nvPr/>
        </p:nvSpPr>
        <p:spPr bwMode="auto">
          <a:xfrm rot="1427017">
            <a:off x="915988" y="1028700"/>
            <a:ext cx="3087687" cy="1257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15">
            <a:extLst>
              <a:ext uri="{FF2B5EF4-FFF2-40B4-BE49-F238E27FC236}">
                <a16:creationId xmlns:a16="http://schemas.microsoft.com/office/drawing/2014/main" id="{0006D9BB-067B-5142-961D-72C75488D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998538"/>
            <a:ext cx="9461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Master Patient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Index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AD3D8FD0-8331-5848-A0C7-5749CA9E9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200150"/>
            <a:ext cx="1289050" cy="334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Master (C) Patient</a:t>
            </a: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Identity Source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206AFE17-DC51-BC47-8576-3E401D815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63" y="771525"/>
            <a:ext cx="3087687" cy="1143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F84C3E96-CD95-DD46-9BDB-8E5764380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771525"/>
            <a:ext cx="15430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Master Patient Index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F2C752A2-F157-434C-B5D6-9C7C753E9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8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2020-08-10T19:19:10Z</dcterms:created>
  <dcterms:modified xsi:type="dcterms:W3CDTF">2020-08-10T19:20:35Z</dcterms:modified>
</cp:coreProperties>
</file>