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DE19-C7EA-2740-9AD9-DEBC7B232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C95EC-A93C-E843-AA67-3C6CE0E7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0076-C1C3-B14C-9D0A-8F26130D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FD49-AF45-2642-93E4-4EFBA901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5D9F-B387-2C47-A9D2-8EA8C14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36B5-2A77-954B-B671-1052E9C9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2842E-CC96-4543-9788-313F3A1F8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4DAE-7B9B-4C40-BA6A-08CF6E97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CCED-06A9-9E4D-B460-4058CD6A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9876-3B39-7749-B075-1612DAED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B6B2A-5FAB-4449-92A2-B35CC3531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B563E-91F3-954F-92EC-EB8F98C6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0533-492E-6E4C-9EF7-753F264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6BD1-FB19-8744-A310-C57D8FAB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D088-B5AC-4C43-BA77-E356174E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C40-80FE-934D-9F14-1353F091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370D-0952-CA40-909C-850D32E4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A777-AA23-3446-96F0-0A861B02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69B1-8AF8-084F-B88D-12A3B8E0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A811-9B96-AA4C-9F10-D03FACBC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97CB-A8B1-1641-B411-27AD66A4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224E8-C554-984B-96A3-F6956925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E503-FF21-4F42-8454-A58EA2A3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934A-772D-0446-8873-0049B750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49DDB-F8A9-C142-A91E-2D62C81E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C978-4FD0-F041-A9E6-033D8225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D98C-3CE4-8D46-BAD3-04A4EC6EC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8ED8B-E185-AC42-8C6B-29430B45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DCD0A-060F-B842-8F9A-7BC6805D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6DED-82D2-7040-874C-E6CCEA06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CCBB-1306-E84E-A091-A7952439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3D39-F396-AC4F-8153-EC5562AB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A8BD-98D4-AA44-BDE9-DBE94F7D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E94F9-B0CE-554F-BE59-90BB828D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1FD20-FE9D-204C-9C33-B00EA966B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911D4-F04F-9C40-87ED-75AE5CB23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8EB3C-BCBB-BE49-910D-A8322F41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99729-7CC7-9647-AEF8-2F454FA2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F24DB-1853-DA49-8F3F-217A8CD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9948-406E-F14A-B535-175974D4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F44B2-DCFB-CD45-8DD7-D65A687D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64E57-A93B-8D48-B231-069E4AD2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FB289-0890-EA4D-B4CE-00F9D9D7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9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A92F5-B03E-AC46-8BE9-8024210D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48B04-026F-D64E-9B07-B1183DB6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4E0DD-C9BD-E64E-A60B-C0555F1D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6F6C-527A-5545-85EF-3BD3145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EB4E-BA6C-3E4E-A0F9-86F64427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403A8-AED7-5549-96ED-9764AB056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0D36B-5944-8649-AD90-2C145EC6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8D2B-7228-B04E-B97C-F611CDEB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6AA5-CCB9-D841-B541-3C676C76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B55A-4EFA-B045-9E1F-DD346018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431FA-91EB-5846-BF9A-459A84E6D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BB5C9-78A6-6D47-A240-52A0D1D2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B193C-329D-8D47-93A4-82BD3CCA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787F-1EEE-8741-844C-B135FEBE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12C0-E484-7C43-9CF8-DA7209EC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1BF38-5B93-1946-AF72-B7CE620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E98D1-9A9F-DE44-A38E-34E41B1B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2A5D-8C15-2C4A-9A69-0BF729ED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C8D6-5123-CC43-BA59-3B59347FAA4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CA9F-7BF1-B54E-90E8-7D8F28FD7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9C10-581D-DD4D-BB10-D516A0042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525CDBB0-CC2B-9D4A-89AA-9D58FD66E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482600"/>
            <a:ext cx="6880225" cy="190023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CDEC8B38-84C9-8445-812C-076644D8F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0775" y="1879600"/>
            <a:ext cx="201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7A9C6797-B8A5-4A48-9814-596F64FCE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775" y="1404938"/>
            <a:ext cx="201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1272BA0E-B0A3-F240-9BF7-1C0693A3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049338"/>
            <a:ext cx="1447800" cy="949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Context Participant</a:t>
            </a:r>
            <a:b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Actor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FDBDA11-34E1-BF45-98E3-92DC346A7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1049338"/>
            <a:ext cx="1447800" cy="949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Context Manager</a:t>
            </a:r>
            <a:b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Actor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FF5E9E3-2802-044A-8B2E-43CE74199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775" y="1168400"/>
            <a:ext cx="201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D796229-A277-BB49-AA1A-FE165A873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930275"/>
            <a:ext cx="1425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 [ITI-5] 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4D7C83B-89E7-F74A-A35F-C20B206B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1168400"/>
            <a:ext cx="17811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 [ITI-6] 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F439EA-8912-9349-879C-26167841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1643063"/>
            <a:ext cx="16621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Leave Context [ITI-7]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13" name="Line 2">
            <a:extLst>
              <a:ext uri="{FF2B5EF4-FFF2-40B4-BE49-F238E27FC236}">
                <a16:creationId xmlns:a16="http://schemas.microsoft.com/office/drawing/2014/main" id="{C77613D1-CDEB-0D4C-AC06-79BBB892B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775" y="1643063"/>
            <a:ext cx="201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EEB1E46-7DC4-E548-A239-1840155B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1404938"/>
            <a:ext cx="19002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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Follow Context [ITI-13]  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C2B2E836-3FF2-4C48-AE5F-C14E6231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EF1A625-8ED2-104B-A0D4-F6F4394B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2020-08-10T19:23:51Z</dcterms:created>
  <dcterms:modified xsi:type="dcterms:W3CDTF">2020-08-10T19:24:29Z</dcterms:modified>
</cp:coreProperties>
</file>