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C454-363D-444B-B6D6-BD5BBA255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0E057-C8A3-754B-BE63-6DA5F161B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5AE6-ECEF-A846-B9D9-71483DF3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C51F-2F27-7A42-9A44-1BBBE21D28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42A7-8DC9-7B48-BF4B-BDBE187A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1E89-6D07-8D45-9094-F77B1ECC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A78A-FB7D-3C4E-B3AF-F5432C23F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8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9437-7ED2-9B4F-8620-CA7B4CC2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82AD0-779E-0345-8994-310C16B8F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6568-F965-E24F-9EB6-BEEE790A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C51F-2F27-7A42-9A44-1BBBE21D28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8896F-F24F-FC4C-B6EC-8F2C0C26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2240B-B4B0-5342-8067-22792554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A78A-FB7D-3C4E-B3AF-F5432C23F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2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56685-0A5E-6543-AD24-64FD1A077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6517F-5CCE-C34A-9D68-C999BD55C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D854B-6FE5-0B4C-8219-E8733EFD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C51F-2F27-7A42-9A44-1BBBE21D28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A7D6-5029-0C44-B3C0-3AB28608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D31BB-5FA0-4644-B753-DEDB3299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A78A-FB7D-3C4E-B3AF-F5432C23F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3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D737-CA7F-214E-8194-6382FC2B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B2DD-D0B8-B842-8F06-11915034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8CCFD-CF9B-9A42-95B6-34B89942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C51F-2F27-7A42-9A44-1BBBE21D28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1238C-1BE5-DB49-A1A9-D1EAA0FE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0AD1D-92B1-C54D-9093-5B5A31BA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A78A-FB7D-3C4E-B3AF-F5432C23F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6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8227-5B94-1C47-9211-DC8A9F97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BA342-41E6-C749-A42E-2AD8569B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5ABA7-C035-6842-8D49-73647591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C51F-2F27-7A42-9A44-1BBBE21D28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32DA8-CAA3-0E4E-B9EC-CF1B2727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4788-27F5-2943-BD3E-AE1095EC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A78A-FB7D-3C4E-B3AF-F5432C23F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D0D1-9FAF-3B41-808D-C2F1AEEC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324F-317F-5349-9649-D6794EA3C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4FE9D-636F-D644-B2AF-94C685333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4A047-B6D6-AF48-B0FD-B9EDED48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C51F-2F27-7A42-9A44-1BBBE21D28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C58B-C948-2C41-A348-8214C4E8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EBA88-FD0D-7B49-841C-C1420C51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A78A-FB7D-3C4E-B3AF-F5432C23F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1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68EC-2076-FC4F-A106-92112CE8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98C94-CD77-4843-B018-39F75664B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9BF49-DCB2-5A45-BBFD-15956093A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A4369-BC57-5A4B-80FE-5E9D67828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3B8CA-E3D0-A14B-B576-C0F0DD70B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4750C-1832-784B-8186-654F2534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C51F-2F27-7A42-9A44-1BBBE21D28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E69F7-F35F-D241-BB1C-1F2FC9E0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6DACB-63DD-AF49-BA28-F97A4D70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A78A-FB7D-3C4E-B3AF-F5432C23F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F184-BB90-CC42-A38C-83D2DBCA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29686-124A-5446-95C0-0792CAE8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C51F-2F27-7A42-9A44-1BBBE21D28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3E12A-6CD9-3A41-AF79-BF06CE03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20728-445D-BF4E-B74B-F7045D65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A78A-FB7D-3C4E-B3AF-F5432C23F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7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742A9-B0A9-0C44-82CD-F33AE5C9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C51F-2F27-7A42-9A44-1BBBE21D28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81704-7AD3-F44F-9945-78E9025E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66ABC-C53C-B74F-AEF0-50225BA1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A78A-FB7D-3C4E-B3AF-F5432C23F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9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E3B3-77F8-BD4C-90EF-5ACA28B1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ED90-E561-7549-9500-D37944F7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6F8A1-6AF7-E44B-82AF-9D6456564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F6412-B505-844F-A8F3-5D468F56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C51F-2F27-7A42-9A44-1BBBE21D28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37F58-C840-C444-B78F-21ADC551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DC216-162C-EE4F-891D-A1048066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A78A-FB7D-3C4E-B3AF-F5432C23F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2816-0103-CD49-919B-DDBFE148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9D0E2-D57C-814E-9047-45E94D786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F9708-EA68-4B42-9842-52EC81651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4B02C-6669-E048-B638-F1D2B08D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C51F-2F27-7A42-9A44-1BBBE21D28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2AEC3-D090-F74F-BD3E-0E308133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DD620-1FA8-4745-ACB3-88F23578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8A78A-FB7D-3C4E-B3AF-F5432C23F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6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5F338-A69C-9E46-9187-3283ACFD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B0D64-0FCF-3F4A-92E2-DEF85878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831A-893C-0F43-9D5E-E7747FD9A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C51F-2F27-7A42-9A44-1BBBE21D28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298D-C5CA-5542-9ABD-47AF9BEE9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63F7-4A71-4D4B-BDE7-FD1854799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A78A-FB7D-3C4E-B3AF-F5432C23F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8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>
            <a:extLst>
              <a:ext uri="{FF2B5EF4-FFF2-40B4-BE49-F238E27FC236}">
                <a16:creationId xmlns:a16="http://schemas.microsoft.com/office/drawing/2014/main" id="{4CA88705-654A-874C-8736-E07225EC3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" y="457200"/>
            <a:ext cx="1187450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Demographics Consumer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03E0B951-2510-2B42-A46C-0D88D20266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488" y="809625"/>
            <a:ext cx="0" cy="33258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2C1A05B4-B63C-2743-9B9B-A16604E54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457200"/>
            <a:ext cx="1306512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Demographics Supplier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E35FCE2F-364C-3843-89E7-EF58007702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5263" y="809625"/>
            <a:ext cx="0" cy="33258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B1A7EC2-C3D5-4E42-87A2-65375B8E4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2354263"/>
            <a:ext cx="238125" cy="1662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9463310-DFA3-C947-8912-0A5392247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0" y="2354263"/>
            <a:ext cx="238125" cy="1662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6F47331-C6D0-6947-8817-C180EAA1B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928688"/>
            <a:ext cx="236538" cy="1068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D2A837F7-2FB7-7B49-8F3B-890339C3D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928688"/>
            <a:ext cx="17303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Demographics Query [ITI-21]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8CC76652-985C-9D4F-BE13-7292EEAA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1522413"/>
            <a:ext cx="1662113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Demographics Response [ITI-21]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78C7DE60-7DB5-CF41-A27A-3E5DBC203A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7550" y="1285875"/>
            <a:ext cx="1898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77C4B704-575F-DC4F-BBCF-41C5474F63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7550" y="1879600"/>
            <a:ext cx="1898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FFB58308-4FA8-9440-AA6F-EEF58262D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0" y="928688"/>
            <a:ext cx="238125" cy="1052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0D431186-85FE-924E-9F39-78E06E8DA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0" y="2947988"/>
            <a:ext cx="1898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">
            <a:extLst>
              <a:ext uri="{FF2B5EF4-FFF2-40B4-BE49-F238E27FC236}">
                <a16:creationId xmlns:a16="http://schemas.microsoft.com/office/drawing/2014/main" id="{F87F024A-4F36-BA49-A048-41221C5236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7550" y="3897313"/>
            <a:ext cx="1898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053EED89-23F9-F643-AE9E-1A838CAE6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2473325"/>
            <a:ext cx="17303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Demographics and Visit Query [ITI-22]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">
            <a:extLst>
              <a:ext uri="{FF2B5EF4-FFF2-40B4-BE49-F238E27FC236}">
                <a16:creationId xmlns:a16="http://schemas.microsoft.com/office/drawing/2014/main" id="{3F7E031A-C7D1-0549-8D59-D76C787F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3422650"/>
            <a:ext cx="17303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Demographics and Visit Response [ITI-22]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F9BB1F7B-35AE-8D4D-8F2F-9ABDEE2F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8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2020-08-10T19:30:18Z</dcterms:created>
  <dcterms:modified xsi:type="dcterms:W3CDTF">2020-08-10T19:30:44Z</dcterms:modified>
</cp:coreProperties>
</file>