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1B60-AF83-BA45-9F25-0FF38269F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0D760-9704-B846-8334-DD93A151F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DA27-7237-5840-938B-F34E9DCF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19FF-AC0B-CB44-AF3A-D12C9B58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65715-A15A-4241-8518-99A5FEFC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3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F559-42A8-F74E-A8CE-E4A68490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30C9B-559E-3B40-AD71-9DE372DAE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328C9-06CF-8045-B9F1-C8F0A640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96CA7-6920-EC4C-81B1-ACDC867B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A96-F73E-644B-AC61-F4A9FAB3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3B8D8-16D0-1A4A-8306-357CA7570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88DD0-EECD-9C46-830F-DBA737BC8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4AB3-70B1-F948-9ADE-BF65F3AE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6BEF-4817-0F40-8781-AF0835B2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85E5-C8B4-2344-8937-E674918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A2EA-A98B-BA4B-B3BD-5DD55429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771E-D811-EB4E-BB5D-815F4885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33AB-9026-A945-A046-479AB44F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A74F-DCDB-214C-98E9-5C40A77B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8985E-B2FE-5B40-80F2-E2B1F81D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7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438F-B445-5B46-8E57-6CCFB241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C2507-7DC8-F647-9F4E-AF127D54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7845-E446-D74B-820D-D4CE219A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26547-E660-F541-9EE0-4491367E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C9FD5-F1B9-1645-BBFB-2E892B08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4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A672-AE1A-DA45-90DF-4372607D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08BCD-0874-8343-814A-1E44476F0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0BEF6-E6AA-6F48-9836-3BB749D2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3E2A6-1786-864C-BB1D-07CF7ED7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9A0E0-5767-C748-8197-44190C1E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DF10A-17E3-4343-A2ED-8BF40D7F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2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CDF5-A73E-044B-8BAC-5563799A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8A117-BA95-024F-BF6F-EF2542EB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DE3A-C3B5-A54B-98F7-9034F8A42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9618E-384A-834B-8F0D-9A8A8B3F5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36A1C-2096-9F4D-AC32-20D522F99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809F2-42F8-4247-85D8-E62A167D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01551-A9E1-074F-9731-1DFC8F26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4DA3B-CEB5-CB42-B593-B602FBE4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6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82D1-49E5-8248-BF4C-BB200710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3A14C-E5E5-AF4D-ADC3-FFF597B4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10565-1256-124F-B73A-19A64A0F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E98D6-6B61-9C44-91E3-42096267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2A2FE-5A0C-C340-883F-B6B58703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50040-9C57-784F-BFB8-3434427C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13D3D-EAEE-394E-8EFE-A3B8B28F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1D2B-34EE-6E42-9F30-EA1B42E7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BEA8-9AE8-0146-ABCA-A731789CA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66450-E5C4-DD4F-8C2A-8882F6201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B1CB5-AFC9-6049-987F-04112A89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360BF-D9C1-C54C-ADFD-2E7E52A2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6CACE-DDBC-9845-86E4-B72F3ACC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5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B5ED-34D2-7F43-ABCE-C641304E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A4B1C-89D3-EE4E-A8C3-476EC5A2A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35272-227C-8144-A547-E6F8AE5A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12F52-B5F5-7B44-B895-C7449DB6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38AD4-1657-D843-A8BE-1B8C2E6E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2D164-246B-9F45-AB05-A8277425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695F3-8308-084A-9506-3380AD9B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DA3EB-5CA7-0249-A3B3-B3444136C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CE9D-9DB3-B54A-B3AF-492943620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D694-5BF2-8F45-A2F8-70CBC54E97B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D8C7D-6483-1B41-AE31-55AD85E00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9832C-5337-BC45-9301-4BB958A3C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3">
            <a:extLst>
              <a:ext uri="{FF2B5EF4-FFF2-40B4-BE49-F238E27FC236}">
                <a16:creationId xmlns:a16="http://schemas.microsoft.com/office/drawing/2014/main" id="{77B6D87E-35FA-A042-99BC-16DE7EEFAF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84288" y="4667250"/>
            <a:ext cx="25701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32">
            <a:extLst>
              <a:ext uri="{FF2B5EF4-FFF2-40B4-BE49-F238E27FC236}">
                <a16:creationId xmlns:a16="http://schemas.microsoft.com/office/drawing/2014/main" id="{4F86CE4B-08A9-414A-ADB1-412483A4E2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24300" y="1011238"/>
            <a:ext cx="38100" cy="582771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31">
            <a:extLst>
              <a:ext uri="{FF2B5EF4-FFF2-40B4-BE49-F238E27FC236}">
                <a16:creationId xmlns:a16="http://schemas.microsoft.com/office/drawing/2014/main" id="{FCE7AE4F-4271-B74E-A6D9-6FEB9F1E18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71575" y="847725"/>
            <a:ext cx="4763" cy="47609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0">
            <a:extLst>
              <a:ext uri="{FF2B5EF4-FFF2-40B4-BE49-F238E27FC236}">
                <a16:creationId xmlns:a16="http://schemas.microsoft.com/office/drawing/2014/main" id="{0D926AAE-E81C-F549-8362-A0860DBCF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457200"/>
            <a:ext cx="1082675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Image Manager/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Image Archive/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Secure Node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29">
            <a:extLst>
              <a:ext uri="{FF2B5EF4-FFF2-40B4-BE49-F238E27FC236}">
                <a16:creationId xmlns:a16="http://schemas.microsoft.com/office/drawing/2014/main" id="{32130CCF-37A0-5643-B3A5-88DB744EB8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32038" y="939800"/>
            <a:ext cx="1587" cy="5972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28">
            <a:extLst>
              <a:ext uri="{FF2B5EF4-FFF2-40B4-BE49-F238E27FC236}">
                <a16:creationId xmlns:a16="http://schemas.microsoft.com/office/drawing/2014/main" id="{51207BEA-F6F8-1E48-A477-C1B7DD4E2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468313"/>
            <a:ext cx="984250" cy="306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Image Display/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Secure Node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53CD13E6-891C-7F42-9182-48633D5B1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863" y="468313"/>
            <a:ext cx="1266825" cy="469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Audit Record Repository/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Secure Node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7D11E30A-4A8F-464A-8993-572B282EA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2170113"/>
            <a:ext cx="1482725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Record Audit Event [ITI-20]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(User Authenticated)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C6E3E0F4-663C-C240-A44A-4A8D1A562A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20800" y="4087813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24">
            <a:extLst>
              <a:ext uri="{FF2B5EF4-FFF2-40B4-BE49-F238E27FC236}">
                <a16:creationId xmlns:a16="http://schemas.microsoft.com/office/drawing/2014/main" id="{E4E34AC7-7915-8542-93A5-3AA89DFC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3182938"/>
            <a:ext cx="398462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Query Images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3EFB8DB3-4963-5342-9D26-287E5F12A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1952625"/>
            <a:ext cx="198438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C2FD1BB3-B115-D642-BC0B-F64BBC6C4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1916113"/>
            <a:ext cx="147638" cy="4705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4DB98167-7661-6C42-8642-D8D16F269B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47775" y="2532063"/>
            <a:ext cx="25701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7E7104A6-E47D-C545-84B3-7524D3A3E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2857500"/>
            <a:ext cx="184150" cy="2497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6F8AC8F9-D9D3-C444-8ADC-2262EDAA69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388" y="2170113"/>
            <a:ext cx="2524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A3AAD61C-2AF0-6C41-B7A4-C4ADB8433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8" y="2170113"/>
            <a:ext cx="0" cy="252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1621DE63-273A-F445-B62A-5339BA77E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8" y="2422525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823CFD32-5728-374D-9A60-9FFF84155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4288" y="3581400"/>
            <a:ext cx="94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6D70226F-5378-F941-89F4-723C92DB7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3654425"/>
            <a:ext cx="506412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Images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BEC02CC3-7372-D144-9146-998CA1924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3654425"/>
            <a:ext cx="1411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E3446C6E-C73C-614D-916E-C66D30ACD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963863"/>
            <a:ext cx="1127125" cy="5445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Record Audit Event [ITI-20]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(Query Images)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36DE6106-6EF3-544B-B883-A9FB784840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900" y="4486275"/>
            <a:ext cx="252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11">
            <a:extLst>
              <a:ext uri="{FF2B5EF4-FFF2-40B4-BE49-F238E27FC236}">
                <a16:creationId xmlns:a16="http://schemas.microsoft.com/office/drawing/2014/main" id="{BE2A998B-E445-8A43-A333-D8BA83AD2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900" y="4486275"/>
            <a:ext cx="0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8AB4F7B3-8C4D-7D47-9264-C9833F09E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900" y="4740275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77D7DC86-8364-8D4D-AEFC-64DD99448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232275"/>
            <a:ext cx="760413" cy="180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View Images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Line 8">
            <a:extLst>
              <a:ext uri="{FF2B5EF4-FFF2-40B4-BE49-F238E27FC236}">
                <a16:creationId xmlns:a16="http://schemas.microsoft.com/office/drawing/2014/main" id="{09BBDAD5-841A-4942-B36C-6914DDDA7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4288" y="5246688"/>
            <a:ext cx="25701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AFF2576D-8089-D542-92AC-48498AF70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2820988"/>
            <a:ext cx="184150" cy="2533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6">
            <a:extLst>
              <a:ext uri="{FF2B5EF4-FFF2-40B4-BE49-F238E27FC236}">
                <a16:creationId xmlns:a16="http://schemas.microsoft.com/office/drawing/2014/main" id="{25824515-8B8A-0748-B24E-3D7772E7E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76525"/>
            <a:ext cx="760412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Authenticate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Node [ITI-19]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Line 5">
            <a:extLst>
              <a:ext uri="{FF2B5EF4-FFF2-40B4-BE49-F238E27FC236}">
                <a16:creationId xmlns:a16="http://schemas.microsoft.com/office/drawing/2014/main" id="{DFB5E5C4-397B-8041-A520-1C3744EF7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4288" y="3074988"/>
            <a:ext cx="94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D824DFC0-F65F-3440-9FAC-A95F08182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3686175"/>
            <a:ext cx="1127125" cy="458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Record Audit Event [ITI-20]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(Retrieve Images)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3">
            <a:extLst>
              <a:ext uri="{FF2B5EF4-FFF2-40B4-BE49-F238E27FC236}">
                <a16:creationId xmlns:a16="http://schemas.microsoft.com/office/drawing/2014/main" id="{85024B10-7675-3647-8EBB-9DE989EB2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4160838"/>
            <a:ext cx="1411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 Box 2">
            <a:extLst>
              <a:ext uri="{FF2B5EF4-FFF2-40B4-BE49-F238E27FC236}">
                <a16:creationId xmlns:a16="http://schemas.microsoft.com/office/drawing/2014/main" id="{01D524F7-D94F-594A-B0A5-0A9DFA28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4164013"/>
            <a:ext cx="1127125" cy="430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Record Audit Event [ITI-20]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(Retrieve Images)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 Box 1">
            <a:extLst>
              <a:ext uri="{FF2B5EF4-FFF2-40B4-BE49-F238E27FC236}">
                <a16:creationId xmlns:a16="http://schemas.microsoft.com/office/drawing/2014/main" id="{974BACC5-1EE4-8940-B0EF-D06A8ED2C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4716463"/>
            <a:ext cx="11223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Record Audit Event [ITI-20]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(Instances Used)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F8D4D213-70E0-5947-8B81-3764AC1A8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7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2020-08-10T19:33:50Z</dcterms:created>
  <dcterms:modified xsi:type="dcterms:W3CDTF">2020-08-10T19:34:24Z</dcterms:modified>
</cp:coreProperties>
</file>