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0A09-A019-9244-834C-D41F3948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9DB00-BF4E-8441-9F1E-18E7411A8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F72ED-250F-0342-8479-F214F2BD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8612-4693-F046-AC2E-5798A955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08EC3-18E3-0941-B1C0-30DA791C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2F59-0130-9244-870A-BB7C1EA8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1820E-BCBE-D34E-BF57-12927702C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1EA13-D731-8E4D-9EBA-7F2988F39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2494-BEC2-3A4A-BB64-2F42CD56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3C87-4528-F14A-82BA-75AB5536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6AA08-27F0-044F-B0C5-1D1CD8703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13BC8-68FD-F641-BCC3-69B14F9F8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456B3-ECE9-1B4F-BE6F-EA4175C6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4B32D-E058-9141-AAD7-A3E9AB3A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DCD9D-F74F-4D42-9AB6-807007EE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8253-641B-8344-BFED-732DA59E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AEDC-2E32-EF4C-94BD-49F09245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7AFF-7A91-D94B-8988-B997B141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E709-F67F-414A-9DB3-112F2999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5795-C161-354B-9BEC-0B2DE704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3634-22D8-1A46-A47D-3540DC23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61F36-6EC7-B249-8119-C5F589AB7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90A1-4DC1-3948-B890-91173B53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64F69-D273-CC44-87B6-FA8A8413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F2E3-BE93-FA4D-972F-90010BA2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9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FA76-4856-114D-8779-97739D62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F5DF-E8BC-7F4E-B082-41A5B982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10660-22E6-EC4E-AEA0-55543C2C0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957CE-9A25-8A43-AF39-CA3EB9B0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2D29D-3AA9-BF44-B1F4-191EBBB2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06180-52A8-5642-BD2E-1B3B8099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7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0AE0-3025-634B-80D2-73DA8823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2D18D-3F10-9549-AA42-3C38C658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25EB0-C29C-5544-8A81-CD88836E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B98EB-FED6-5440-B9FE-1D236D9CC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1E385-0338-4F4A-84A8-FE6089E8C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CEDC2-0DE9-6B40-9A46-5636A15A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2B7E9-3F69-C042-B3D0-8946197F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342F4-8DEE-754B-B371-7A160FFC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15E0-39FC-3A4B-A38C-03E3DEFE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6D952-CC04-8E46-B944-7AF58F80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514BD-B79A-6442-81AA-1A9267BE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BC227-4E65-B64E-B789-A0F8B88C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2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EA3E8-9650-DB41-B305-8116BDB7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4E13F-26ED-2540-AA17-716382C3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3FF57-404B-8F44-BF62-F885F367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DD80-CF59-B84F-B5E3-63DF9EFB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97F9-17BE-FC4A-BFE9-01B24B8B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5AABD-5A02-3F48-BDF7-C5084515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152E-78D3-CE46-B657-622F6500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D139D-3B6A-C24F-9349-28E8FF00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766BC-DA83-F445-964C-4D71346F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1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E61F-D57C-114B-A3A8-7417C284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043AE-6FB8-CD4E-9926-EB355A64B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2744-DD33-6643-B972-FA778F156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99958-64AE-DF43-82F3-3877194F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C7259-E714-544C-8CCA-67E42CC7E3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6E2FA-5993-EF4D-98E4-AB83194C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6B04F-2E79-5E4A-93C8-530DE9BB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02F3C-7DD1-1242-BD77-F336DD10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A2119-AB16-E74E-8D0B-D7E890590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D02E-6263-5549-BD9F-08AB8E94C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C7259-E714-544C-8CCA-67E42CC7E3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44D56-73D9-9E45-BEA4-4094ACC1A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339C-503C-FC4E-A604-D46F28EB3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5E277-9457-9D4A-8E2A-E939EAB6E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id="{46CC973F-1C29-5048-9CA0-1538CDE1F9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24300" y="1011238"/>
            <a:ext cx="9525" cy="25987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1">
            <a:extLst>
              <a:ext uri="{FF2B5EF4-FFF2-40B4-BE49-F238E27FC236}">
                <a16:creationId xmlns:a16="http://schemas.microsoft.com/office/drawing/2014/main" id="{D71403B1-2416-CF4A-8CCB-27A3D1343D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71575" y="847725"/>
            <a:ext cx="1588" cy="27511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F87BD9A5-03C5-0441-B3A5-5228708DF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468313"/>
            <a:ext cx="984250" cy="306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ECG Display/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AA2C39F-CB64-B94D-AB76-41743DDD2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3" y="468313"/>
            <a:ext cx="1266825" cy="469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Audit Record Repository/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Secure Node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01C3576-6FFD-0740-B2BA-0688F9F8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916113"/>
            <a:ext cx="147638" cy="1162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2B43BF0E-180B-5344-88FA-8B219DB30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2344738"/>
            <a:ext cx="1158875" cy="50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Record Audit Event [ITI-20]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(User Authenticated)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7AC182E4-C720-1743-8110-EFBA75336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3" y="1839913"/>
            <a:ext cx="1122362" cy="511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Local User 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Authentication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(unauthorized  user)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D5B67B41-44ED-A043-8AC8-F89E0BE99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388" y="2563813"/>
            <a:ext cx="2524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D1DC4288-4D43-8C4B-8E90-AC6034CDC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8" y="2563813"/>
            <a:ext cx="0" cy="25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3">
            <a:extLst>
              <a:ext uri="{FF2B5EF4-FFF2-40B4-BE49-F238E27FC236}">
                <a16:creationId xmlns:a16="http://schemas.microsoft.com/office/drawing/2014/main" id="{D8373E4E-7960-ED4C-89B0-BEE113D0D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8" y="2817813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1E196FC-85F5-D94C-8FC0-34A65C779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382838"/>
            <a:ext cx="198438" cy="650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">
            <a:extLst>
              <a:ext uri="{FF2B5EF4-FFF2-40B4-BE49-F238E27FC236}">
                <a16:creationId xmlns:a16="http://schemas.microsoft.com/office/drawing/2014/main" id="{3732CBC4-AB81-B54B-A1DD-BE6512561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7775" y="2889250"/>
            <a:ext cx="2606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D1939380-FA6B-6142-8CB8-81076EF0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2020-08-10T19:37:03Z</dcterms:created>
  <dcterms:modified xsi:type="dcterms:W3CDTF">2020-08-10T19:37:49Z</dcterms:modified>
</cp:coreProperties>
</file>