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CBB7-C015-4A3D-A011-6D867DCA9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BD957-15F4-485F-B0B6-43D9339FE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52EF-D76B-4662-9624-D5B2554C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58B-0DF4-4437-BA34-EE85F78262A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A1C36-BEDF-4E24-BA9E-0504DCFD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6D8B-9964-4B46-B49A-8CCD8F85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2CD5-4B9E-49EA-B1DE-2652CDCA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8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6C81-0761-4F1E-9F27-346F5247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D6436-AEB1-4BCC-B702-9BBBAD14D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FA22-7408-4521-92B3-5B8CC6DB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58B-0DF4-4437-BA34-EE85F78262A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D6C1-ECFB-45DA-8824-AF181C89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0076-9B8B-4509-8250-A5A83F68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2CD5-4B9E-49EA-B1DE-2652CDCA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96DDE-F03F-4D55-89AA-371DD57CD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4561C-0204-4B19-BAA4-9E40AD481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35107-F186-4CA2-98B5-9E715032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58B-0DF4-4437-BA34-EE85F78262A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0201-DC2B-454A-AA8E-2AB3B986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0D468-13C5-4418-BC70-F66F21E1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2CD5-4B9E-49EA-B1DE-2652CDCA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3EC5-E199-47FA-92DF-C17A3172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52C6-529C-4567-8827-AA0D2E84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B24F-516D-4EE3-BC97-E69E6CA3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58B-0DF4-4437-BA34-EE85F78262A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A674B-0C23-40EA-96EA-92A3DC2B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4646-AF91-4FF3-8263-8CDF95A0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2CD5-4B9E-49EA-B1DE-2652CDCA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909B-CB06-468F-A048-50C64329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99D5A-B640-4D7B-8BCD-8C3B29ECB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75FA-6378-4ECA-9DEA-AA407A26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58B-0DF4-4437-BA34-EE85F78262A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58944-AC3B-4E90-95E0-21A85AF3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DCDB-F2D0-43FD-ADA6-8F9E7C54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2CD5-4B9E-49EA-B1DE-2652CDCA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6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473D-0304-4D88-83F7-FCF770F9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EAB2-C203-4922-BBF2-ED5527F50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1B394-F83A-49CF-8F42-306E86BC1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7C3B3-1F23-4218-9BBD-DB780AFB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58B-0DF4-4437-BA34-EE85F78262A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EE6A2-3ADE-4B5E-B0A8-5A1FCC02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8F131-23AC-44A7-9550-95110760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2CD5-4B9E-49EA-B1DE-2652CDCA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0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E43E-041B-415B-A2A2-7773A2FD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007AC-BBEA-4DD1-842E-B3DEB29B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22FFD-F439-470A-9C9C-99472149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AFA71-C802-4097-A220-A5B04D13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34281-B5F2-4DC0-AD36-B4395BC9C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2CF51-782A-4500-8879-05FA05EA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58B-0DF4-4437-BA34-EE85F78262A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19E8D-681B-447C-9F32-CD35FF38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CCB76-8368-4C67-8231-139F327E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2CD5-4B9E-49EA-B1DE-2652CDCA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1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1C37-2AE7-44B4-B66F-5E09BCCC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7E9B8-1B4B-498F-9618-8D76A4B7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58B-0DF4-4437-BA34-EE85F78262A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89D1F-2E7F-4463-8CC6-8C0B8DB1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EED12-6D73-4ACB-9CDB-331ACB7A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2CD5-4B9E-49EA-B1DE-2652CDCA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2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A0AD2-052C-4FAC-BD20-38D9D514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58B-0DF4-4437-BA34-EE85F78262A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2C8E2-3968-44AE-BAF5-33726B31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18EE0-D4EA-4133-9B1A-BC13370E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2CD5-4B9E-49EA-B1DE-2652CDCA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3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88DF-01FD-40A3-994F-5C494494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C481-58AC-49FE-9088-9BDE887B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E1D0D-B427-4AE0-A16C-5C6D22D7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C7CB9-D413-4387-9FD6-3374FB49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58B-0DF4-4437-BA34-EE85F78262A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41BE5-8562-4188-8AA4-B0410253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966E4-EA42-4A70-897D-F0A0ED53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2CD5-4B9E-49EA-B1DE-2652CDCA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4CA9-F40F-408A-AB38-19E2CBF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A3CE2-C73B-4EA1-985A-D25CAA383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BFA13-FA6E-4CBC-BEEC-1DD4CD152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969F9-D243-48C7-8376-C2693EF4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958B-0DF4-4437-BA34-EE85F78262A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158E2-6423-416E-8259-8A9D6570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55324-909F-4D41-A708-37F6A3E7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2CD5-4B9E-49EA-B1DE-2652CDCA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7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382A1-38A2-423B-A688-06D49355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BC6A9-E9F4-4041-9BAF-7DE808668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15D37-066A-45BA-8ACE-59424ADD4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958B-0DF4-4437-BA34-EE85F78262A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988E7-CF4D-48D6-9E75-C900EC1FF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49C65-2152-4C2F-A8EB-5D5E9C967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62CD5-4B9E-49EA-B1DE-2652CDCA1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4743F-FCCF-4E6A-B14F-5AEB0100B3FD}"/>
              </a:ext>
            </a:extLst>
          </p:cNvPr>
          <p:cNvGrpSpPr/>
          <p:nvPr/>
        </p:nvGrpSpPr>
        <p:grpSpPr>
          <a:xfrm>
            <a:off x="1059941" y="698266"/>
            <a:ext cx="9642893" cy="5092934"/>
            <a:chOff x="206781" y="543913"/>
            <a:chExt cx="5489169" cy="2427887"/>
          </a:xfrm>
        </p:grpSpPr>
        <p:sp>
          <p:nvSpPr>
            <p:cNvPr id="6" name="Line 17">
              <a:extLst>
                <a:ext uri="{FF2B5EF4-FFF2-40B4-BE49-F238E27FC236}">
                  <a16:creationId xmlns:a16="http://schemas.microsoft.com/office/drawing/2014/main" id="{29E71031-FE13-4F97-A32C-C877186FD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013" y="1584325"/>
              <a:ext cx="3309937" cy="7938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A49FBB1-13FB-410A-87A4-65BEB2A62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725" y="1536700"/>
              <a:ext cx="93663" cy="92075"/>
            </a:xfrm>
            <a:custGeom>
              <a:avLst/>
              <a:gdLst>
                <a:gd name="T0" fmla="*/ 0 w 139"/>
                <a:gd name="T1" fmla="*/ 0 h 137"/>
                <a:gd name="T2" fmla="*/ 139 w 139"/>
                <a:gd name="T3" fmla="*/ 68 h 137"/>
                <a:gd name="T4" fmla="*/ 0 w 139"/>
                <a:gd name="T5" fmla="*/ 137 h 137"/>
                <a:gd name="T6" fmla="*/ 5 w 139"/>
                <a:gd name="T7" fmla="*/ 130 h 137"/>
                <a:gd name="T8" fmla="*/ 7 w 139"/>
                <a:gd name="T9" fmla="*/ 123 h 137"/>
                <a:gd name="T10" fmla="*/ 9 w 139"/>
                <a:gd name="T11" fmla="*/ 116 h 137"/>
                <a:gd name="T12" fmla="*/ 12 w 139"/>
                <a:gd name="T13" fmla="*/ 106 h 137"/>
                <a:gd name="T14" fmla="*/ 14 w 139"/>
                <a:gd name="T15" fmla="*/ 99 h 137"/>
                <a:gd name="T16" fmla="*/ 17 w 139"/>
                <a:gd name="T17" fmla="*/ 90 h 137"/>
                <a:gd name="T18" fmla="*/ 17 w 139"/>
                <a:gd name="T19" fmla="*/ 83 h 137"/>
                <a:gd name="T20" fmla="*/ 17 w 139"/>
                <a:gd name="T21" fmla="*/ 73 h 137"/>
                <a:gd name="T22" fmla="*/ 17 w 139"/>
                <a:gd name="T23" fmla="*/ 66 h 137"/>
                <a:gd name="T24" fmla="*/ 17 w 139"/>
                <a:gd name="T25" fmla="*/ 57 h 137"/>
                <a:gd name="T26" fmla="*/ 17 w 139"/>
                <a:gd name="T27" fmla="*/ 49 h 137"/>
                <a:gd name="T28" fmla="*/ 14 w 139"/>
                <a:gd name="T29" fmla="*/ 40 h 137"/>
                <a:gd name="T30" fmla="*/ 12 w 139"/>
                <a:gd name="T31" fmla="*/ 33 h 137"/>
                <a:gd name="T32" fmla="*/ 9 w 139"/>
                <a:gd name="T33" fmla="*/ 23 h 137"/>
                <a:gd name="T34" fmla="*/ 7 w 139"/>
                <a:gd name="T35" fmla="*/ 16 h 137"/>
                <a:gd name="T36" fmla="*/ 5 w 139"/>
                <a:gd name="T37" fmla="*/ 9 h 137"/>
                <a:gd name="T38" fmla="*/ 0 w 139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137">
                  <a:moveTo>
                    <a:pt x="0" y="0"/>
                  </a:moveTo>
                  <a:lnTo>
                    <a:pt x="139" y="68"/>
                  </a:lnTo>
                  <a:lnTo>
                    <a:pt x="0" y="137"/>
                  </a:lnTo>
                  <a:lnTo>
                    <a:pt x="5" y="130"/>
                  </a:lnTo>
                  <a:lnTo>
                    <a:pt x="7" y="123"/>
                  </a:lnTo>
                  <a:lnTo>
                    <a:pt x="9" y="116"/>
                  </a:lnTo>
                  <a:lnTo>
                    <a:pt x="12" y="106"/>
                  </a:lnTo>
                  <a:lnTo>
                    <a:pt x="14" y="99"/>
                  </a:lnTo>
                  <a:lnTo>
                    <a:pt x="17" y="90"/>
                  </a:lnTo>
                  <a:lnTo>
                    <a:pt x="17" y="83"/>
                  </a:lnTo>
                  <a:lnTo>
                    <a:pt x="17" y="73"/>
                  </a:lnTo>
                  <a:lnTo>
                    <a:pt x="17" y="66"/>
                  </a:lnTo>
                  <a:lnTo>
                    <a:pt x="17" y="57"/>
                  </a:lnTo>
                  <a:lnTo>
                    <a:pt x="17" y="49"/>
                  </a:lnTo>
                  <a:lnTo>
                    <a:pt x="14" y="40"/>
                  </a:lnTo>
                  <a:lnTo>
                    <a:pt x="12" y="33"/>
                  </a:lnTo>
                  <a:lnTo>
                    <a:pt x="9" y="23"/>
                  </a:lnTo>
                  <a:lnTo>
                    <a:pt x="7" y="16"/>
                  </a:lnTo>
                  <a:lnTo>
                    <a:pt x="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" name="Line 15">
              <a:extLst>
                <a:ext uri="{FF2B5EF4-FFF2-40B4-BE49-F238E27FC236}">
                  <a16:creationId xmlns:a16="http://schemas.microsoft.com/office/drawing/2014/main" id="{9C217468-9FBC-4B20-B5DD-C2939CDCC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688" y="2032000"/>
              <a:ext cx="3324225" cy="1588"/>
            </a:xfrm>
            <a:prstGeom prst="line">
              <a:avLst/>
            </a:prstGeom>
            <a:noFill/>
            <a:ln w="444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F57100EB-7149-4E40-BFC1-F7CDB92BB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13" y="1981200"/>
              <a:ext cx="88900" cy="87313"/>
            </a:xfrm>
            <a:custGeom>
              <a:avLst/>
              <a:gdLst>
                <a:gd name="T0" fmla="*/ 139 w 139"/>
                <a:gd name="T1" fmla="*/ 0 h 138"/>
                <a:gd name="T2" fmla="*/ 0 w 139"/>
                <a:gd name="T3" fmla="*/ 69 h 138"/>
                <a:gd name="T4" fmla="*/ 139 w 139"/>
                <a:gd name="T5" fmla="*/ 138 h 138"/>
                <a:gd name="T6" fmla="*/ 136 w 139"/>
                <a:gd name="T7" fmla="*/ 131 h 138"/>
                <a:gd name="T8" fmla="*/ 134 w 139"/>
                <a:gd name="T9" fmla="*/ 124 h 138"/>
                <a:gd name="T10" fmla="*/ 129 w 139"/>
                <a:gd name="T11" fmla="*/ 117 h 138"/>
                <a:gd name="T12" fmla="*/ 127 w 139"/>
                <a:gd name="T13" fmla="*/ 107 h 138"/>
                <a:gd name="T14" fmla="*/ 127 w 139"/>
                <a:gd name="T15" fmla="*/ 100 h 138"/>
                <a:gd name="T16" fmla="*/ 125 w 139"/>
                <a:gd name="T17" fmla="*/ 91 h 138"/>
                <a:gd name="T18" fmla="*/ 125 w 139"/>
                <a:gd name="T19" fmla="*/ 83 h 138"/>
                <a:gd name="T20" fmla="*/ 125 w 139"/>
                <a:gd name="T21" fmla="*/ 74 h 138"/>
                <a:gd name="T22" fmla="*/ 125 w 139"/>
                <a:gd name="T23" fmla="*/ 67 h 138"/>
                <a:gd name="T24" fmla="*/ 125 w 139"/>
                <a:gd name="T25" fmla="*/ 57 h 138"/>
                <a:gd name="T26" fmla="*/ 125 w 139"/>
                <a:gd name="T27" fmla="*/ 50 h 138"/>
                <a:gd name="T28" fmla="*/ 127 w 139"/>
                <a:gd name="T29" fmla="*/ 41 h 138"/>
                <a:gd name="T30" fmla="*/ 127 w 139"/>
                <a:gd name="T31" fmla="*/ 34 h 138"/>
                <a:gd name="T32" fmla="*/ 129 w 139"/>
                <a:gd name="T33" fmla="*/ 24 h 138"/>
                <a:gd name="T34" fmla="*/ 134 w 139"/>
                <a:gd name="T35" fmla="*/ 17 h 138"/>
                <a:gd name="T36" fmla="*/ 136 w 139"/>
                <a:gd name="T37" fmla="*/ 10 h 138"/>
                <a:gd name="T38" fmla="*/ 139 w 139"/>
                <a:gd name="T3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9" h="138">
                  <a:moveTo>
                    <a:pt x="139" y="0"/>
                  </a:moveTo>
                  <a:lnTo>
                    <a:pt x="0" y="69"/>
                  </a:lnTo>
                  <a:lnTo>
                    <a:pt x="139" y="138"/>
                  </a:lnTo>
                  <a:lnTo>
                    <a:pt x="136" y="131"/>
                  </a:lnTo>
                  <a:lnTo>
                    <a:pt x="134" y="124"/>
                  </a:lnTo>
                  <a:lnTo>
                    <a:pt x="129" y="117"/>
                  </a:lnTo>
                  <a:lnTo>
                    <a:pt x="127" y="107"/>
                  </a:lnTo>
                  <a:lnTo>
                    <a:pt x="127" y="100"/>
                  </a:lnTo>
                  <a:lnTo>
                    <a:pt x="125" y="91"/>
                  </a:lnTo>
                  <a:lnTo>
                    <a:pt x="125" y="83"/>
                  </a:lnTo>
                  <a:lnTo>
                    <a:pt x="125" y="74"/>
                  </a:lnTo>
                  <a:lnTo>
                    <a:pt x="125" y="67"/>
                  </a:lnTo>
                  <a:lnTo>
                    <a:pt x="125" y="57"/>
                  </a:lnTo>
                  <a:lnTo>
                    <a:pt x="125" y="50"/>
                  </a:lnTo>
                  <a:lnTo>
                    <a:pt x="127" y="41"/>
                  </a:lnTo>
                  <a:lnTo>
                    <a:pt x="127" y="34"/>
                  </a:lnTo>
                  <a:lnTo>
                    <a:pt x="129" y="24"/>
                  </a:lnTo>
                  <a:lnTo>
                    <a:pt x="134" y="17"/>
                  </a:lnTo>
                  <a:lnTo>
                    <a:pt x="136" y="1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4BDD4E9A-79FC-459A-9772-41C858F8C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013" y="1346200"/>
              <a:ext cx="3190875" cy="1588"/>
            </a:xfrm>
            <a:prstGeom prst="line">
              <a:avLst/>
            </a:prstGeom>
            <a:noFill/>
            <a:ln w="44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0F9FCF94-856D-4AAE-85C0-80D599BF3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513" y="1277938"/>
              <a:ext cx="777875" cy="138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8CD97B-AEE1-4F1A-9C02-74010792F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869" y="1420589"/>
              <a:ext cx="808037" cy="141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KRB_TGS_REQ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5E9D6498-DCF7-4240-9CC9-5921BE6A7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013" y="2252663"/>
              <a:ext cx="3190875" cy="0"/>
            </a:xfrm>
            <a:prstGeom prst="line">
              <a:avLst/>
            </a:prstGeom>
            <a:noFill/>
            <a:ln w="444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FDCB90DB-2268-488E-BEE9-7B83762C1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863" y="2182813"/>
              <a:ext cx="766762" cy="13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D3E3088E-9D9D-49CF-8239-7B2549C6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763" y="1898087"/>
              <a:ext cx="796925" cy="141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KRB_TGS_REP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41C7BC83-480E-4A5C-92DD-0C57FBFFB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704850"/>
              <a:ext cx="0" cy="2162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838AE4BB-C8C4-46E7-98C8-57D858D26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450" y="809625"/>
              <a:ext cx="0" cy="2162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2478563A-BFDC-4517-82A9-0C4D1D9DE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781" y="543913"/>
              <a:ext cx="1110438" cy="400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Client Authentication Agent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4106EAEB-E21C-4828-8D72-DA4442DC4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513" y="558800"/>
              <a:ext cx="1313836" cy="400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Kerberos Authentication Server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89D9CFDA-192E-449B-AFDE-47530E42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413" y="1241425"/>
              <a:ext cx="228600" cy="1131888"/>
            </a:xfrm>
            <a:prstGeom prst="rect">
              <a:avLst/>
            </a:prstGeom>
            <a:solidFill>
              <a:srgbClr val="FFFFFF"/>
            </a:solidFill>
            <a:ln w="444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E5C23108-FC9F-42A3-A277-4A93FE304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438" y="1466850"/>
              <a:ext cx="196850" cy="688975"/>
            </a:xfrm>
            <a:prstGeom prst="rect">
              <a:avLst/>
            </a:prstGeom>
            <a:solidFill>
              <a:srgbClr val="FFFFFF"/>
            </a:solidFill>
            <a:ln w="444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2" name="Text Box 1">
              <a:extLst>
                <a:ext uri="{FF2B5EF4-FFF2-40B4-BE49-F238E27FC236}">
                  <a16:creationId xmlns:a16="http://schemas.microsoft.com/office/drawing/2014/main" id="{A1D2998E-FAA6-46DE-A163-180497756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1050" y="1158875"/>
              <a:ext cx="1104900" cy="1419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Utilize service request information and TGT to generate a service ticket authenticating the user to the requested service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" name="Rectangle 18">
            <a:extLst>
              <a:ext uri="{FF2B5EF4-FFF2-40B4-BE49-F238E27FC236}">
                <a16:creationId xmlns:a16="http://schemas.microsoft.com/office/drawing/2014/main" id="{B82021F9-0F6D-4922-A34A-CF48F1A74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2020-07-31T17:53:49Z</dcterms:created>
  <dcterms:modified xsi:type="dcterms:W3CDTF">2020-07-31T17:55:31Z</dcterms:modified>
</cp:coreProperties>
</file>