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6">
            <a:extLst>
              <a:ext uri="{FF2B5EF4-FFF2-40B4-BE49-F238E27FC236}">
                <a16:creationId xmlns:a16="http://schemas.microsoft.com/office/drawing/2014/main" id="{85AF68F3-8768-0B41-BC7E-467A8795D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952" y="21164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90AC1E00-DA99-6C47-BB0E-87A93E00E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39" y="2434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Rectangle 37">
            <a:extLst>
              <a:ext uri="{FF2B5EF4-FFF2-40B4-BE49-F238E27FC236}">
                <a16:creationId xmlns:a16="http://schemas.microsoft.com/office/drawing/2014/main" id="{4199DB7E-C59D-C04C-86A3-00CF85784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906" y="21164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0" name="Picture 49" descr="800px-XUA_InteractionDiagram_03">
            <a:extLst>
              <a:ext uri="{FF2B5EF4-FFF2-40B4-BE49-F238E27FC236}">
                <a16:creationId xmlns:a16="http://schemas.microsoft.com/office/drawing/2014/main" id="{A2F0F884-91D8-6F4D-92F9-FDF23F3195E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93"/>
          <a:stretch/>
        </p:blipFill>
        <p:spPr bwMode="auto">
          <a:xfrm>
            <a:off x="3124200" y="1850390"/>
            <a:ext cx="5943600" cy="31572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/>
            </a:ext>
          </a:extLst>
        </p:spPr>
      </p:pic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12</cp:revision>
  <dcterms:created xsi:type="dcterms:W3CDTF">2020-11-11T02:53:02Z</dcterms:created>
  <dcterms:modified xsi:type="dcterms:W3CDTF">2020-11-11T03:39:00Z</dcterms:modified>
</cp:coreProperties>
</file>