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512FC-4427-4F98-8013-A35F3198A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F61DAB-5204-4710-A360-E955B977C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564EE-EA20-4C54-88C4-80205DB89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2080-0DED-4B2A-9A89-48604B486953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B7BD9-E212-4264-97DE-49744DB3D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5C35B-8479-416E-B773-E11E6E9ED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8F4F-FADF-449D-BFBC-A4837640D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90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107C-FA8B-4483-8EFB-415485463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0CFD8-7006-4D64-8522-6F71EEA73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A5BB9-7007-4DCE-853F-5017D17EB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2080-0DED-4B2A-9A89-48604B486953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7ECC6-E127-4225-951C-B434FC798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A0FEA-EC7E-45FB-8086-D2E680475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8F4F-FADF-449D-BFBC-A4837640D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84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53C0AC-1A63-40DD-9EC6-EDBF49EFA8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A30815-5D3C-4BF6-885B-28FE78A0D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C4762-EE8A-4639-A81C-55D10C56F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2080-0DED-4B2A-9A89-48604B486953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9D403-E684-4F23-9F14-DED912CE7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776C9-FA3B-468A-A0DD-547D47821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8F4F-FADF-449D-BFBC-A4837640D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89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8BF2C-7B04-4C2F-B049-F4C53F0A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277DD-C962-421C-BC35-2DEBBD98A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1C5DF-960D-405C-B07C-F0AD4ABCA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2080-0DED-4B2A-9A89-48604B486953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BA11C-E2BE-4689-A2E8-906E1978A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7ADAB-EA0E-4EF6-A459-6D75E0850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8F4F-FADF-449D-BFBC-A4837640D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86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E2AE7-C29A-47B0-B7A7-370A6FEFB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FD959-8DF4-4D6C-8DBD-828136879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3096E-24BF-4891-8A65-49B8FA0D6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2080-0DED-4B2A-9A89-48604B486953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3B44A-8357-450D-9A1C-289567CCA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C1771-1ADD-439D-A6ED-C65634F36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8F4F-FADF-449D-BFBC-A4837640D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36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69797-2F09-4471-88F9-271118D32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B3D8D-782F-42B4-AEDD-E32607C175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72FE1-EB97-41E5-A4E5-5A2BBBDFF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2BB52-1C45-4D3D-8EC3-2A1EBEA1B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2080-0DED-4B2A-9A89-48604B486953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EB0C4-30BF-4CD6-9F85-CAF8E8604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1CC0B-D789-4935-949D-5F7EA08AC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8F4F-FADF-449D-BFBC-A4837640D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69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A7B48-0980-4178-AE0A-1DA84266B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93687-C9C9-4A9F-A36F-C2BC4857C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65E12-8E2B-4024-A902-685418DCA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03A17D-7376-467D-A876-F99AE4ED7A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A49375-19BF-42F3-85F0-3AE23AAC9B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202575-7BA5-4802-9A29-37D442BF9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2080-0DED-4B2A-9A89-48604B486953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C77A8C-9CF0-4789-B630-FEA357480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16C23E-0C43-4313-95DF-D1CF79BE5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8F4F-FADF-449D-BFBC-A4837640D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39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ACDE7-3C9F-4F35-B269-6ACC1884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66D53D-B493-4666-8CCA-BD8CB12A6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2080-0DED-4B2A-9A89-48604B486953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F1C13-0BD6-41CF-B287-BBC88AAEE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D1CF8E-D012-484F-9410-CCA3AB3F3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8F4F-FADF-449D-BFBC-A4837640D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2D3335-E003-48F6-85D1-9FB8A1DF8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2080-0DED-4B2A-9A89-48604B486953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E778BC-C20D-49E3-9947-9B8471608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52CB4-9D41-41DB-AC87-1F3412ECC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8F4F-FADF-449D-BFBC-A4837640D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51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B8D0C-CCB3-4DDE-B7FA-0114D872F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1B14D-DC6E-488C-901E-6A9F6E2E3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146D5C-CFFF-480C-9F25-8DECCBBF8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36C7B-9556-49E7-813A-17E721101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2080-0DED-4B2A-9A89-48604B486953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5782E-ABD1-42AD-9F75-E1EDC6315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50BA5-16BB-41D7-917A-D595AF7DB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8F4F-FADF-449D-BFBC-A4837640D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1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365DA-097E-4494-93C9-E3B7B3400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896E2D-BFBE-48E3-8C57-FB5F276B08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9A2FC7-16A0-4F93-9F8D-C7E41D4A6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F7F71-E5A8-4986-B229-A54DBDF0F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2080-0DED-4B2A-9A89-48604B486953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99B68-0563-41DF-8BCA-A5BF29792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11EFD-7D94-4A47-BF76-C81CB03B6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8F4F-FADF-449D-BFBC-A4837640D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89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2CAD16-A7C6-414E-A1F6-18108F75A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8609D-2C1D-47C4-B7D6-24FE122C4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8E08E-9CF2-43AF-9AB1-F85B79107F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C2080-0DED-4B2A-9A89-48604B486953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5DB58-4654-42CA-9FC3-7EFF57160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ADF0F-87E8-4C89-8A88-690586CBC1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78F4F-FADF-449D-BFBC-A4837640D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0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XPID Diagram-11">
            <a:extLst>
              <a:ext uri="{FF2B5EF4-FFF2-40B4-BE49-F238E27FC236}">
                <a16:creationId xmlns:a16="http://schemas.microsoft.com/office/drawing/2014/main" id="{30850607-1704-489D-90CB-3036C2E64F8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609600"/>
            <a:ext cx="8239125" cy="5619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6570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Moehrke</dc:creator>
  <cp:lastModifiedBy>John Moehrke</cp:lastModifiedBy>
  <cp:revision>1</cp:revision>
  <dcterms:created xsi:type="dcterms:W3CDTF">2020-11-12T03:08:07Z</dcterms:created>
  <dcterms:modified xsi:type="dcterms:W3CDTF">2020-11-12T03:08:52Z</dcterms:modified>
</cp:coreProperties>
</file>