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1CB4-2E6D-A645-99D4-EB108D85299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5A67-D4A8-C241-958F-D3A16677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85A67-D4A8-C241-958F-D3A16677D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48C0237-F4B8-E24B-9B3F-855D12BB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366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AF397F-AF54-254E-86DF-63A3522A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32" y="1571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1E95F5-84A2-0C41-AA66-52CC861C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489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CFE28B1-1533-7D4F-804B-F4B975359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43922"/>
              </p:ext>
            </p:extLst>
          </p:nvPr>
        </p:nvGraphicFramePr>
        <p:xfrm>
          <a:off x="2105891" y="231174"/>
          <a:ext cx="8369817" cy="629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4" imgW="4572000" imgH="3429000" progId="PowerPoint.Show.8">
                  <p:embed/>
                </p:oleObj>
              </mc:Choice>
              <mc:Fallback>
                <p:oleObj r:id="rId4" imgW="4572000" imgH="3429000" progId="PowerPoint.Show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891" y="231174"/>
                        <a:ext cx="8369817" cy="6298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John Moehrke</cp:lastModifiedBy>
  <cp:revision>11</cp:revision>
  <dcterms:created xsi:type="dcterms:W3CDTF">2020-11-09T14:23:26Z</dcterms:created>
  <dcterms:modified xsi:type="dcterms:W3CDTF">2020-11-18T01:52:00Z</dcterms:modified>
</cp:coreProperties>
</file>