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983F-9853-2F4B-9A23-8D8988533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3580C-C6AA-1B45-8FF7-D17362CFC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C7F6-E409-5C4C-A73D-B109B19E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D485-8949-C34B-ABDE-980A0CEE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570B-1F58-B24D-B60F-BA8391B1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EB-4C61-6748-89FE-BFF1C05D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2E49C-9128-A24F-8476-A41F8699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8FA01-8C4B-F243-AF49-5EA0F0F9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D7EA8-FFFA-2140-A09E-7AD0C00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C25D-917A-264C-B7FF-E53DC46E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EA056-5D3D-124D-8F84-098148A96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CEFD4-1A54-C149-902D-49E00E43B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910C-3879-3648-AE3B-F6C07C78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FC63-0F83-5640-BC43-10C3894D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385D8-2C64-A94B-8123-5C89E4BD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D23D-395F-2E43-9025-598EB423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CB37-D3DF-6541-95C8-DF786097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4C65-519F-574B-8663-090833A4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9A96-C60D-B746-91E4-DB7CF80D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EE9B-88B1-A545-85F2-55827FC0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4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6172-9E3F-9B43-B992-C79740B4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E806-B613-A74F-A753-396F7233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CFF9-BFFB-7344-B571-1E854C33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E52E-7454-6744-BF86-1E3541A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C31FC-AC85-7548-8877-60E02A49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8720-7C2B-7243-B235-51AE1572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28A6-4C4A-F140-89A9-88CF3F453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A8E64-AACA-934B-9D30-39AA6C398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3617-8A27-AF46-B519-EAC99816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F3E13-4EEB-8845-AC09-A9B327EA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A540-0BD2-1540-9B77-17C7A478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B5F7-9287-7249-BFA1-06D1E8FC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1F79A-9F57-594E-866C-2E8D28D1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4B7FB-E88E-704D-9C39-00F89D084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2CA33-4152-6D47-B2E4-74F33FD41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0399C-B58C-D944-8177-36B186317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9597F-C18F-8646-953C-3B6BAB3C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C8A70-0083-BE4A-95AD-CEF6E41B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45952-03B3-4B4F-AE8F-C4B10570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BB7D-15C8-2543-9B06-252EE2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7992B-A616-5448-AAC6-20924135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09C7E-7D95-4A44-AE8C-36BE4EC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7EEEC-2C18-BC41-98D7-4CA4FFA6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0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E05EA-1387-0B47-B2AD-F36DEB92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319E2-EFAB-E543-AF47-C503A83A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7C41-F393-E042-8447-C31A2CB8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8D7C-F828-F34A-9172-BA629A34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4669-B296-F043-BB96-9EF6374A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CFEA3-48F0-9C41-9A9C-C9203F1C3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67C2B-FBD3-864D-9541-9A1C4378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F83D4-157A-9B47-B2AE-39EEE0C7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D2564-E8D5-1A41-87A4-9E6DEB0E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1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D365-E83A-A84B-81F1-6152ECC8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FCDFA-19BE-6144-B5C6-D6E40D76E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2764-9EC0-3D43-8D0D-D9A24664C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3A581-E4C0-3244-B183-BF1E9E26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DFFED-4298-E44F-91A3-C4A24F0B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67828-CDBD-7B4A-AC7C-731FE8BF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4F781-35D4-334E-802D-2FA13171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4BE-0B28-4446-B1F1-294F1823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E8CFB-1283-1148-99BA-72739CC2B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7F91-FE77-624C-934D-43071284E6F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0FFA-95AE-764D-A9FF-F584E0B50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D3AC2-0C53-034A-A6F2-27F7F8AF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6280-949B-EC42-8ADE-F141D839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_-_2003_Presentation.ppt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A91788E-1D61-B449-86D9-7CE52CF9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0ADCE6-ED4C-0546-9619-20B6149CF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5867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4597400" imgH="3441700" progId="PowerPoint.Show.8">
                  <p:embed/>
                </p:oleObj>
              </mc:Choice>
              <mc:Fallback>
                <p:oleObj r:id="rId3" imgW="4597400" imgH="3441700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867400" cy="4457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09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PowerPoint.Show.8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2020-08-10T19:40:35Z</dcterms:created>
  <dcterms:modified xsi:type="dcterms:W3CDTF">2020-08-10T19:45:34Z</dcterms:modified>
</cp:coreProperties>
</file>