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1827-8D20-7043-B893-B2FF4F696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99732-C957-4644-BF00-D3335B25A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AF8A9-307E-A24A-A484-19304F8C2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C530-249F-1F49-97F6-07FC702859C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AEDDB-FF75-DE4B-BEAA-506DD05F8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BB628-6290-5040-9AC4-288995FB5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ECA5-0FBC-474C-8777-051A4E31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D099-B254-1144-A602-7A8C823D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FF7D5-1F5D-974E-8BE7-0DBB00F31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16256-FCF7-4240-B5C6-76105663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C530-249F-1F49-97F6-07FC702859C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DC023-34B3-9B4B-88E2-B66D8555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7EB58-E8B6-1449-BBB3-09CB00C1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ECA5-0FBC-474C-8777-051A4E31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2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1B5F6F-592F-4445-BE90-6C6AEF8DB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FE4EF-6574-4A49-B6DE-5F82C6509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9FEB1-C37A-1B41-AD05-87919438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C530-249F-1F49-97F6-07FC702859C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AE2E2-BCA5-3D4B-BEDA-11732E8A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8C925-7359-B546-B85E-C6361914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ECA5-0FBC-474C-8777-051A4E31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5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A692-1626-1348-B123-0BAD69A8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3855E-8BC0-8E4A-A8A8-711186936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764C8-7EC3-F740-AE96-8A62C235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C530-249F-1F49-97F6-07FC702859C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24C73-4D4B-EC45-BE6D-782F542E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7948C-3601-6146-A212-BEEAFB36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ECA5-0FBC-474C-8777-051A4E31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5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CB03-C9B3-4847-85CF-D79F7807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5A726-B933-EA42-BF15-1194B4C27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B111D-5257-D547-A03E-FE773300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C530-249F-1F49-97F6-07FC702859C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B1EEE-F575-6348-914D-F679C8AA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53C18-E5F2-954C-B899-72893AFA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ECA5-0FBC-474C-8777-051A4E31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7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AC1C-0C7B-FF46-861D-5B73EE95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06D7D-A136-A94E-99E2-4A9C3B352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DC0C1-3275-9E4D-8862-9FC9E9C79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0FC3E-4B11-BA44-A0A8-C9A4DA74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C530-249F-1F49-97F6-07FC702859C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BBF26-F543-E546-97E7-FA306AD3E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4DB11-C24D-D342-902C-13385132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ECA5-0FBC-474C-8777-051A4E31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5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16D0-82BD-174A-8B60-310D0B44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E2413-2870-4242-A9A3-164EB44FF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AA5DF-ECF0-BD47-B6F2-4CAFC91C4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3C4C1-A28A-AD4D-83BB-559193A07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CA749-3D2B-254A-86C8-CD6A3B0D6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3FF59-6B15-2B4C-AD37-39CDC1C9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C530-249F-1F49-97F6-07FC702859C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7C37C-9285-7149-BBD6-BE46A132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477CF3-A9E0-204A-A5D9-B1CC18F2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ECA5-0FBC-474C-8777-051A4E31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3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EE69-96C8-664D-8034-49088F6E6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D0EA4C-782D-BF42-B64C-5FB538BF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C530-249F-1F49-97F6-07FC702859C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936E1-ECAA-D74C-B402-DD1C8824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35108C-DAA6-E949-8E35-E88116F9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ECA5-0FBC-474C-8777-051A4E31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1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141EBB-DECD-3840-8BCE-F8C812601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C530-249F-1F49-97F6-07FC702859C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FCD87-8111-8C4A-81D7-664810DC0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7FECE-B192-0141-A8FF-3CEBE806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ECA5-0FBC-474C-8777-051A4E31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7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366D-5032-C34F-9E89-36A619C6B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FAED-BB8F-8844-BFF7-DCE3ACD2E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15C7A-F813-E742-A190-946DC9FD8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EAAC9-7A26-824B-9D43-F1B1B3D70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C530-249F-1F49-97F6-07FC702859C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8CA70-E2D4-734F-9F90-9B58C65B5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C31A4-DB4D-354A-B3BB-24B31C78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ECA5-0FBC-474C-8777-051A4E31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2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4347-E980-F140-A45C-4C4FEFA7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38B9D-F153-3F43-9C1D-F630913A0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373AB-3BCF-224F-92DA-13E9A9410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CB63E-EA35-844D-8CAB-12F2A809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C530-249F-1F49-97F6-07FC702859C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9F92D-D79A-4E48-A4AF-AD673307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70146-5881-B042-B149-6B5BCCD1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ECA5-0FBC-474C-8777-051A4E31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4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D664F6-0A3F-0349-A99E-4807EBAE8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B7E7F-20B9-B245-952B-D73ECC9B4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6FC9C-335B-FA4E-B197-001843092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1C530-249F-1F49-97F6-07FC702859C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5602B-1A15-DB48-90B6-F11D4E062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2A0BA-CED4-454C-91C7-B4B2CF8BC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AECA5-0FBC-474C-8777-051A4E31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6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5">
            <a:extLst>
              <a:ext uri="{FF2B5EF4-FFF2-40B4-BE49-F238E27FC236}">
                <a16:creationId xmlns:a16="http://schemas.microsoft.com/office/drawing/2014/main" id="{080C3187-B798-694A-B384-42D740817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99" y="1216025"/>
            <a:ext cx="3684933" cy="1600200"/>
          </a:xfrm>
          <a:prstGeom prst="ellipse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24">
            <a:extLst>
              <a:ext uri="{FF2B5EF4-FFF2-40B4-BE49-F238E27FC236}">
                <a16:creationId xmlns:a16="http://schemas.microsoft.com/office/drawing/2014/main" id="{4723F86C-7E5E-6442-AB11-E546686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199" y="457200"/>
            <a:ext cx="3193609" cy="1219200"/>
          </a:xfrm>
          <a:prstGeom prst="ellipse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23">
            <a:extLst>
              <a:ext uri="{FF2B5EF4-FFF2-40B4-BE49-F238E27FC236}">
                <a16:creationId xmlns:a16="http://schemas.microsoft.com/office/drawing/2014/main" id="{6FEB251B-2BE9-1F47-BEA1-E215323EB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3806825"/>
            <a:ext cx="3439271" cy="1447800"/>
          </a:xfrm>
          <a:prstGeom prst="ellipse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22">
            <a:extLst>
              <a:ext uri="{FF2B5EF4-FFF2-40B4-BE49-F238E27FC236}">
                <a16:creationId xmlns:a16="http://schemas.microsoft.com/office/drawing/2014/main" id="{B9FA2030-378E-F64E-9A13-6BCBCC4EC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999" y="1978025"/>
            <a:ext cx="3439271" cy="1828800"/>
          </a:xfrm>
          <a:prstGeom prst="ellipse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21">
            <a:extLst>
              <a:ext uri="{FF2B5EF4-FFF2-40B4-BE49-F238E27FC236}">
                <a16:creationId xmlns:a16="http://schemas.microsoft.com/office/drawing/2014/main" id="{C78DB904-8B76-C64F-BFDD-A3E26D92D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799" y="1320800"/>
            <a:ext cx="229284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Acute Care 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(Inpatient)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20">
            <a:extLst>
              <a:ext uri="{FF2B5EF4-FFF2-40B4-BE49-F238E27FC236}">
                <a16:creationId xmlns:a16="http://schemas.microsoft.com/office/drawing/2014/main" id="{A08A2059-73E6-4048-8BC8-60491D75B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99" y="4111625"/>
            <a:ext cx="2374735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PCPs and Clinics 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(Outpatient)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Box 19">
            <a:extLst>
              <a:ext uri="{FF2B5EF4-FFF2-40B4-BE49-F238E27FC236}">
                <a16:creationId xmlns:a16="http://schemas.microsoft.com/office/drawing/2014/main" id="{EFF404BA-C548-F34B-965D-10688AB32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758825"/>
            <a:ext cx="1886822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Long-Term Care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Box 18">
            <a:extLst>
              <a:ext uri="{FF2B5EF4-FFF2-40B4-BE49-F238E27FC236}">
                <a16:creationId xmlns:a16="http://schemas.microsoft.com/office/drawing/2014/main" id="{C3A46B10-539F-DC40-B5F9-3357DDE81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1649" y="2511425"/>
            <a:ext cx="3111721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Other Specialized Care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(incl. Diagnostics Services)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Oval 17">
            <a:extLst>
              <a:ext uri="{FF2B5EF4-FFF2-40B4-BE49-F238E27FC236}">
                <a16:creationId xmlns:a16="http://schemas.microsoft.com/office/drawing/2014/main" id="{EFF0CC1C-F157-F341-AE71-5CBFC79A8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130425"/>
            <a:ext cx="327550" cy="304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6">
            <a:extLst>
              <a:ext uri="{FF2B5EF4-FFF2-40B4-BE49-F238E27FC236}">
                <a16:creationId xmlns:a16="http://schemas.microsoft.com/office/drawing/2014/main" id="{C86F41C9-1435-0C4D-BFBA-A08C964E4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216025"/>
            <a:ext cx="327550" cy="304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5">
            <a:extLst>
              <a:ext uri="{FF2B5EF4-FFF2-40B4-BE49-F238E27FC236}">
                <a16:creationId xmlns:a16="http://schemas.microsoft.com/office/drawing/2014/main" id="{133E3CFD-A413-C949-BC73-84C4AEF69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273425"/>
            <a:ext cx="327550" cy="304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1CFE13-0513-9847-9186-A75099EF1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416425"/>
            <a:ext cx="327550" cy="304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3">
            <a:extLst>
              <a:ext uri="{FF2B5EF4-FFF2-40B4-BE49-F238E27FC236}">
                <a16:creationId xmlns:a16="http://schemas.microsoft.com/office/drawing/2014/main" id="{4C990AC7-546B-404E-AC46-D5CCE0539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492625"/>
            <a:ext cx="327550" cy="304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2">
            <a:extLst>
              <a:ext uri="{FF2B5EF4-FFF2-40B4-BE49-F238E27FC236}">
                <a16:creationId xmlns:a16="http://schemas.microsoft.com/office/drawing/2014/main" id="{D53D1A1B-3213-EE4F-89C0-0AB5799A9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206625"/>
            <a:ext cx="327550" cy="304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1">
            <a:extLst>
              <a:ext uri="{FF2B5EF4-FFF2-40B4-BE49-F238E27FC236}">
                <a16:creationId xmlns:a16="http://schemas.microsoft.com/office/drawing/2014/main" id="{F28C93D9-E78C-454E-8F1F-9DCED71D4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520825"/>
            <a:ext cx="327550" cy="304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0">
            <a:extLst>
              <a:ext uri="{FF2B5EF4-FFF2-40B4-BE49-F238E27FC236}">
                <a16:creationId xmlns:a16="http://schemas.microsoft.com/office/drawing/2014/main" id="{0FC3F344-47C8-AF4B-B547-93443A115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475" y="5292725"/>
            <a:ext cx="327550" cy="304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9">
            <a:extLst>
              <a:ext uri="{FF2B5EF4-FFF2-40B4-BE49-F238E27FC236}">
                <a16:creationId xmlns:a16="http://schemas.microsoft.com/office/drawing/2014/main" id="{C69A6305-011A-0349-BB0D-F85D0513E68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160273" y="2655952"/>
            <a:ext cx="2286000" cy="1323846"/>
          </a:xfrm>
          <a:prstGeom prst="curvedConnector3">
            <a:avLst>
              <a:gd name="adj1" fmla="val 111944"/>
            </a:avLst>
          </a:prstGeom>
          <a:noFill/>
          <a:ln w="38100">
            <a:solidFill>
              <a:srgbClr val="808080"/>
            </a:solidFill>
            <a:prstDash val="dash"/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8">
            <a:extLst>
              <a:ext uri="{FF2B5EF4-FFF2-40B4-BE49-F238E27FC236}">
                <a16:creationId xmlns:a16="http://schemas.microsoft.com/office/drawing/2014/main" id="{5ECA5C4C-A9E5-C64A-A5AD-B9C4E9E1B681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3761496" y="718428"/>
            <a:ext cx="927100" cy="4271793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8080"/>
            </a:solidFill>
            <a:prstDash val="dash"/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7">
            <a:extLst>
              <a:ext uri="{FF2B5EF4-FFF2-40B4-BE49-F238E27FC236}">
                <a16:creationId xmlns:a16="http://schemas.microsoft.com/office/drawing/2014/main" id="{AF8ACFD2-01C4-3549-BF40-C1D31A921720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075959" y="2308965"/>
            <a:ext cx="1003300" cy="3452919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8080"/>
            </a:solidFill>
            <a:prstDash val="dash"/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6">
            <a:extLst>
              <a:ext uri="{FF2B5EF4-FFF2-40B4-BE49-F238E27FC236}">
                <a16:creationId xmlns:a16="http://schemas.microsoft.com/office/drawing/2014/main" id="{B027ABD3-A699-0E49-A1A5-5A325BF20EA3}"/>
              </a:ext>
            </a:extLst>
          </p:cNvPr>
          <p:cNvSpPr>
            <a:spLocks noChangeShapeType="1"/>
          </p:cNvSpPr>
          <p:nvPr/>
        </p:nvSpPr>
        <p:spPr bwMode="auto">
          <a:xfrm rot="5400000" flipH="1" flipV="1">
            <a:off x="4658418" y="780357"/>
            <a:ext cx="2165350" cy="5779886"/>
          </a:xfrm>
          <a:prstGeom prst="curvedConnector4">
            <a:avLst>
              <a:gd name="adj1" fmla="val 8208"/>
              <a:gd name="adj2" fmla="val 104250"/>
            </a:avLst>
          </a:prstGeom>
          <a:noFill/>
          <a:ln w="38100">
            <a:solidFill>
              <a:srgbClr val="808080"/>
            </a:solidFill>
            <a:prstDash val="dash"/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5">
            <a:extLst>
              <a:ext uri="{FF2B5EF4-FFF2-40B4-BE49-F238E27FC236}">
                <a16:creationId xmlns:a16="http://schemas.microsoft.com/office/drawing/2014/main" id="{58F89C24-3111-DB4E-B58A-4F22FA6767F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5817953" y="-182328"/>
            <a:ext cx="76200" cy="5158906"/>
          </a:xfrm>
          <a:prstGeom prst="curvedConnector2">
            <a:avLst/>
          </a:prstGeom>
          <a:noFill/>
          <a:ln w="38100">
            <a:solidFill>
              <a:srgbClr val="808080"/>
            </a:solidFill>
            <a:prstDash val="dash"/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4">
            <a:extLst>
              <a:ext uri="{FF2B5EF4-FFF2-40B4-BE49-F238E27FC236}">
                <a16:creationId xmlns:a16="http://schemas.microsoft.com/office/drawing/2014/main" id="{6F3B972E-C573-8940-BFD3-F4377808112A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691562" y="-481388"/>
            <a:ext cx="196850" cy="3896475"/>
          </a:xfrm>
          <a:prstGeom prst="curvedConnector2">
            <a:avLst/>
          </a:prstGeom>
          <a:noFill/>
          <a:ln w="38100">
            <a:solidFill>
              <a:srgbClr val="808080"/>
            </a:solidFill>
            <a:prstDash val="dash"/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">
            <a:extLst>
              <a:ext uri="{FF2B5EF4-FFF2-40B4-BE49-F238E27FC236}">
                <a16:creationId xmlns:a16="http://schemas.microsoft.com/office/drawing/2014/main" id="{4CDE008C-148C-8E42-8D39-B81947BDAB3B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294658" y="1610716"/>
            <a:ext cx="577850" cy="702867"/>
          </a:xfrm>
          <a:prstGeom prst="curvedConnector4">
            <a:avLst>
              <a:gd name="adj1" fmla="val 40657"/>
              <a:gd name="adj2" fmla="val 134954"/>
            </a:avLst>
          </a:prstGeom>
          <a:noFill/>
          <a:ln w="38100">
            <a:solidFill>
              <a:srgbClr val="808080"/>
            </a:solidFill>
            <a:prstDash val="dash"/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 Box 2">
            <a:extLst>
              <a:ext uri="{FF2B5EF4-FFF2-40B4-BE49-F238E27FC236}">
                <a16:creationId xmlns:a16="http://schemas.microsoft.com/office/drawing/2014/main" id="{985B2B41-4073-1140-984D-0D4DC8969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5276850"/>
            <a:ext cx="136137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Encounters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Oval 1">
            <a:extLst>
              <a:ext uri="{FF2B5EF4-FFF2-40B4-BE49-F238E27FC236}">
                <a16:creationId xmlns:a16="http://schemas.microsoft.com/office/drawing/2014/main" id="{566E51FE-19BD-3247-BDEA-F07B88610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435225"/>
            <a:ext cx="327550" cy="304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C95066DB-EE94-CA44-8B0C-05AC0E0CD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10198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2020-08-10T19:58:12Z</dcterms:created>
  <dcterms:modified xsi:type="dcterms:W3CDTF">2020-08-10T19:59:01Z</dcterms:modified>
</cp:coreProperties>
</file>