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156-D0C9-FF48-8B9C-72916E21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A32AF-5AA7-604B-9F78-75EDC5BFD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69EA1-7E44-084B-B66C-02459FB1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0329-EBDA-9946-BA8C-A49ADE1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97A2-01A1-FB40-B455-7B01CE38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2A64-CD50-7E45-BBFE-421F2866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429C6-51F4-8A41-AD31-9A63D8D7F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5A0E-772E-FE44-B76B-38CD1FE6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B9D5-0149-B84D-86AD-D583EF50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BE81-8909-C44A-8484-721E2BAD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79922-ED0B-E746-94D0-A5799B8C5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C134B-8ADF-2D4B-99F1-C151E67DC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9214-9E70-5D42-9F47-6796A6F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C1693-3679-C743-B3C7-8E8B62A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8469-C316-964A-A988-BB9BF85B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5A0B-31A6-EC45-B08F-132A280C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5D1F-BB78-DF4A-BFB4-D107DF11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E2B1-CE66-304C-8A50-FC88B2C7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003A-3EA2-BA46-B0C2-BF3FBB9A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A979-2FA7-4A46-AB34-ECB9C952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A0A-3BAC-9645-9994-3365F25B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64236-84AA-8F49-ADA7-128C888F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3A27-7571-6543-8DC1-D7E33CE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527C-91A1-3B43-8BD2-62C9A096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A863-F13E-B043-AEEF-7D6AFF20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9549-2937-7348-95CE-470A50C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4C8-2889-4449-A0E4-00DBB05E6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1E417-9194-1443-A7CC-CA2522F10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B5698-57D7-9649-BCEB-2AA3D084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58708-56E5-3340-A5A9-6E04D4E3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106F-426E-B14B-AB74-44F2A496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EF6-1455-B44E-870F-596C68A4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63CA-6F9A-3449-A6E9-1DBA26C4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28017-5A3B-FF4E-A757-E2E7FC93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26194-B1CD-794D-AD9A-7CA3F54D7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55E2B-1252-C245-BD16-F28158BE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CC855-81BD-5241-B0F2-E211B99D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EFC80-BCC6-654D-8070-05D9C884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37A47-C50F-B240-A614-FDCF5F58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2558-80F4-754C-8C8D-44B2FE91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34D62-851F-E045-9D18-1428F43B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CF383-54EF-F544-8B30-CBDE1E80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E2621-0CEE-C044-9E75-E020FD57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C720F-2CD9-AD49-9C98-C6BD5DB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09D43-C21C-8544-8C52-52D5E54E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09A47-FC74-D24C-94CD-8EA668C8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5BBF-A993-5147-8272-BF9472C6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3D6B-1151-7D4E-8C33-EF93E5C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6B9B6-E943-F147-A4B9-991C8E31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EF181-A8BC-FF4C-8B2A-6ACE91C1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B5D0-9A6C-BA40-81CD-A7345742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E3A9-6BF3-D049-B657-7FFA3B03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9A5F-3782-1C43-AAEC-FA8DF53A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6782C-A9EE-8D4E-9ADC-A44C8F1C6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F33AB-AB21-3447-B028-192B3B340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91FB1-1FB2-AC4F-9DB7-D7900860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B488-952F-CF41-9330-9AAC3907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D3440-74EB-554E-BA7C-3CA0BF4D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A3525-B380-FA4A-AC84-EF7DCA7F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57E21-3A98-5148-9646-AFEAB07A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52B0-EEDB-914A-A084-4E0D89882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6B77-A008-8E4A-9AEA-8AA41277A0B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EC59-CF64-F54B-A175-7663C1B24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88DA-EEC0-2847-B476-D7280A5DB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5A99-D485-D643-BDC6-4D13BEB0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B73C2-D387-C24D-90AC-5E4C87A3DD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55265"/>
            <a:ext cx="5207000" cy="134747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66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2020-08-10T20:46:37Z</dcterms:created>
  <dcterms:modified xsi:type="dcterms:W3CDTF">2020-08-10T20:47:05Z</dcterms:modified>
</cp:coreProperties>
</file>