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48AF-58FC-7F4F-9153-60F5B32BB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96E80-22D2-C541-9DED-EB7DD53A0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B59E5-5D28-E840-B78F-7161A09A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E7F8-A0FD-E443-AC64-EE896234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79EA-6786-974C-98F9-DAE00B3E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260A-2CD1-384A-93F5-01B359CB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7D83B-21A6-0C48-8CD5-C209D9A46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FC95B-6676-6E4C-BD39-55400E0D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2EDF-6CB6-FC49-A81C-FE4DE267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FA59-878C-7647-9956-44C3A470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2A95B-9FB0-7844-B02B-43EA017CC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849D2-3A34-014F-A6A4-1FD9538B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603F-1E75-BC42-93B3-60099E93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F4358-0CCB-734C-9823-E51089A9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1D0B-E447-C446-8563-3F13FB28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3BDD-AE35-0B47-984F-FF188C0E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FE60-8C1E-BE48-B074-E3FCBDB3B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CCA1-B044-E148-B32E-68B7DDEF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20DB-F61A-3C40-9BC1-DB633BE9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F907-D3FC-DF43-A44F-8FE267A3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E7A7-5829-EB4B-8661-6994659A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9639-5A82-3D42-93ED-0E9CFCD1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006D-383E-8643-87D9-04052802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BAB29-ECFF-9849-AF44-9BDFCBEE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F8DBC-094A-A540-9F41-5955F964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4B35-8E30-0C42-A5F9-7ACE79CF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B07C-6C03-EC45-A168-2B926DC68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D7AE5-509E-B946-998C-8F11BD6E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DAF87-38B8-7A41-B90B-A6958696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628B0-09AE-1A40-BC30-38BCE2D9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E7AF-F395-D24A-985A-7BF6B93A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AAA6-28FA-7D47-B518-57B813AF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BE25-A440-6547-BFE4-BFED047A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3E397-D6E6-9244-83EB-848147F0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8C75B-2C48-CE41-9231-EAC5CEC26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D6612-A0F9-CF46-8FB3-92A3D0D4A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4BD2D-EEDF-C142-BF18-E1D0AE6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6027B-D0F7-704A-AFE2-B9F57636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C827B-F43B-5145-83E6-09E28B06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4C49-613B-3F4B-ADE3-422727A4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836BE-852E-994A-96B2-FE498193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DEB42-2B8E-1B42-89CF-936D555D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A9F0C-9827-3049-AD85-4F6EDA41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27969-63B4-2841-ABBC-1397AD94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56C2C-BEA0-4A4A-9A1D-999E94AA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2212C-A8F8-4744-8597-C34E59AB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E324-B148-2044-80F6-ACDAF571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9846-395A-E344-B9A8-7969FF77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51A94-61C6-9C46-8478-2A12C0F30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E076E-B027-F446-B5FD-FD4FC5D7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78E49-F730-7746-8875-6B728A6C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C61F-9168-C144-B5E8-D795B036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52C3-CED7-314E-9FFB-4B936C69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E5599-18A9-CA44-9637-DA29E9BCA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B5A54-F092-4649-A84F-F1936A45A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77393-CE7E-3F45-AFD4-B9E82F22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F1314-7E8E-5343-9E03-BC4C780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0593-B6FC-1D45-9E0E-C265DC04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40A9E-1DA6-D64D-B931-F133D1D4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752B5-F935-F048-863F-4B009974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2688-0454-1045-90C0-12ACBEADC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5403-1AB1-8540-ABE3-FF2FDB5C8BC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4068-3F05-9244-A5E0-A4E9E579D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0EC9-D9A5-B34F-96D6-FDE7B455F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8F29-B00D-204C-AF86-EDEA1CF53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5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BF2FD6C-EA4E-5D48-B0AF-01000EE63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604BC0D-652D-1840-8B86-C833B0F82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6400800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9753600" imgH="6083300" progId="Visio.Drawing.11">
                  <p:embed/>
                </p:oleObj>
              </mc:Choice>
              <mc:Fallback>
                <p:oleObj r:id="rId3" imgW="9753600" imgH="60833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400800" cy="40513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269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Visio.Drawing.11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2020-08-10T20:52:46Z</dcterms:created>
  <dcterms:modified xsi:type="dcterms:W3CDTF">2020-08-10T20:53:32Z</dcterms:modified>
</cp:coreProperties>
</file>