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38D3-9DE5-5F46-8F63-A6A5C361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A9935-4757-9947-A3EF-DE4643594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D961-CC70-5E42-97FA-6968AD2A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E368-6A0F-C642-861E-F940216F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0714-56AA-C545-B3E3-3AA843AE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ADB5-4011-5449-9D7D-B29064B4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EDE93-15E6-284B-B191-4EB3C027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2173-35BC-F94A-9FB5-C3759161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24E8-032E-6F49-B7B0-2C8B02BC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9992-07B0-AE49-B2E7-FA1DD63D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8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B16D9-D867-8D46-9DC3-3E1B273FB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C75BA-5B1A-7640-8366-6F7E246DB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381F-07ED-C248-B369-903B1D6C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E56A-A2A3-484E-A14F-58268D20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2A3B-8D62-2942-9D96-342DCE49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9444-95F4-5F4A-A83D-4EF0FD44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E873-0CC2-FE45-B9F5-B7D5CCA1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CD85-86EF-2A4E-B260-E7726BA4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DC36-B463-3B4D-A392-158E96F3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730A-31DC-B544-A24D-33814777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EFEE-5FE9-474F-A9A5-66A6E1C9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5F292-117F-564F-AA8D-F6247EB6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DEDF-A8D7-9342-91F7-F90918D8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C471-0A3E-F746-B3E8-7930CD7F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1D15-0BAD-EA41-8872-72D94878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964D-90B7-B14D-9315-607096FD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F1BC-0EB1-B945-A639-373D8B7D3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0A63B-44C3-6F4A-8195-F45A3F46C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7FF39-8FBB-7845-9DDB-A45E0415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6777-34B6-284D-8638-843B7BB2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C494A-1F3D-274F-9810-704361CD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A6FF-78DA-2748-9BD2-FD76520B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08F6-9D2C-F44E-BFD5-68F4B0F4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A4A8E-B39F-4744-8727-9BBF5A006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57EF0-2812-D24A-A2B8-4D66838AD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B2083-D24C-5A4F-8592-026C2E619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A7A18-85FE-5B45-B139-A81F1BFF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71A8C-FAC6-E745-8BF1-4243EF64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2C03E-0BF6-884C-9DA0-77AF897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CFFA-27C2-DB49-B7F2-02927AA1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3A6EE-F738-E745-A310-F035AB55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50C2D-162E-8B46-91A4-FC0D4210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DB510-EC05-AB40-97D0-8B81AA45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5D730-A6DB-EA4B-8475-2131987C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F26B9-0207-3B41-B2F2-01BDFB4F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2C0BE-964A-DB4A-B999-1BA511AF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744D-8720-E44C-BAE1-ED262209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F1B9-4FF3-1A47-B89F-291B74E5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BD46-D8DD-B54B-B1C8-9D48C21A6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98B30-4CB2-DC48-9282-98F784FB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48F7-CDA8-3C4A-BCCB-22ECD32E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FF487-85DA-0B49-BFB8-738B08A4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5FAD-A4BD-5E4C-85DF-CA88F8EE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B3985-03BD-814E-9FAA-F16896AD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33067-EBEA-0540-9B21-5CA8DB3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0060A-D2F6-B943-A220-5963AE71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F6B8E-0B22-DF44-8BDC-DCA73525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A3C55-9E34-0F47-9475-3B6D5FC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E3709-A880-0D47-A729-95FC6F67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A1E5C-5EA0-B445-BD56-DE5BFEEC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3533-B5F6-1D43-8515-26BA8D5BE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494D-A72A-CD40-8821-C20A976E5D4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7872A-30E9-DE4C-85B3-17C8A4333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C75E2-44A6-5E48-A24D-5FE19F9C0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D690-4C61-4143-A5B8-09AEF394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A8FD64B3-10F0-B045-8930-73ADDC414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38100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Filler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3BDB8256-8309-7F46-84F7-7DA2D11C27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263" y="1004888"/>
            <a:ext cx="0" cy="22558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84A641D1-911A-AD41-921A-F01DFA04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3048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0AFC579E-3D27-E146-A773-691683B96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625" y="914400"/>
            <a:ext cx="15875" cy="24653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D5AAEC6E-19D8-5C42-AE4D-D71C52B39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295275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Receiver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123574A8-1B50-AE41-9D05-FA8C633E8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1004888"/>
            <a:ext cx="266700" cy="201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5C7134A-E7C4-B246-86B3-2441B7EE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527050"/>
            <a:ext cx="1763713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Clarifications [ITI-37]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C5B8254F-96C2-F54E-9C8E-3FFF76ABC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6325" y="1362075"/>
            <a:ext cx="1900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032A3472-541E-7046-A821-0E3544B3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1004888"/>
            <a:ext cx="209550" cy="1328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ED029211-4A9F-FE4B-840C-4591321A93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6325" y="2430463"/>
            <a:ext cx="2136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886E31D8-1262-774C-8319-A8F2B6C805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2163" y="885825"/>
            <a:ext cx="0" cy="24939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DC93A88C-D487-7748-9818-2AE584FF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836738"/>
            <a:ext cx="238125" cy="1252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77149D20-C07B-0644-8F42-88ADA043C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95300"/>
            <a:ext cx="914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ED33D9D7-7F9A-4D4D-BF5C-1E5836B290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6325" y="1717675"/>
            <a:ext cx="1900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7319C4CF-DCA8-D843-B3DB-061B28757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F6E04B6B-29DA-4E4B-B6F6-71C681472B2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347325" y="10406063"/>
            <a:ext cx="12499975" cy="80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9AA00ED6-B750-374B-9E58-89DA3970C844}"/>
              </a:ext>
            </a:extLst>
          </p:cNvPr>
          <p:cNvSpPr>
            <a:spLocks/>
          </p:cNvSpPr>
          <p:nvPr/>
        </p:nvSpPr>
        <p:spPr bwMode="auto">
          <a:xfrm>
            <a:off x="20096163" y="21459825"/>
            <a:ext cx="304800" cy="2482850"/>
          </a:xfrm>
          <a:prstGeom prst="rightBrace">
            <a:avLst>
              <a:gd name="adj1" fmla="val 6788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7335D0AC-D157-BB48-AF6A-2D36C7D1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3700" y="24682450"/>
            <a:ext cx="18288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Can be </a:t>
            </a:r>
            <a:br>
              <a:rPr kumimoji="0" lang="en-GB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GB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repeated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29ECE9D-E188-2A41-BC95-3F6B44ECB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3088" y="25236488"/>
            <a:ext cx="4527550" cy="547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Form [ITI-34]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">
            <a:extLst>
              <a:ext uri="{FF2B5EF4-FFF2-40B4-BE49-F238E27FC236}">
                <a16:creationId xmlns:a16="http://schemas.microsoft.com/office/drawing/2014/main" id="{7298B86B-005A-584D-AC27-095CA1359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0725" y="27700288"/>
            <a:ext cx="4527550" cy="547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0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2020-08-12T19:44:10Z</dcterms:created>
  <dcterms:modified xsi:type="dcterms:W3CDTF">2020-08-12T19:45:08Z</dcterms:modified>
</cp:coreProperties>
</file>