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8D5A-C8A9-1346-B672-30800978A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4C022-2527-9A47-99CA-07805FCD9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A98B-DC49-CD48-A666-4415D38D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B1DB-6770-3742-AE19-9FE3D0A4A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B751-DCBB-9543-9E23-BA8699FB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609B-F9FF-0F44-B865-5E542AA4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54C3A-57C7-4440-8943-54F7DAD6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C366-400C-7641-8253-4A593617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DEB1-E060-C240-96D4-6D37787E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E850-4155-D242-8431-A9DCE9A4F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0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B6293-FEE3-AE48-90AB-2312A16AF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F71E-829C-5843-B5C5-9D5F7DB8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C4E2-1101-0043-ACD3-187F4FBA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99B5-6F0E-234C-9142-5A74ABD5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FAC1-9935-B248-BCB2-D9E51906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B1AD-5DAC-854A-86A0-3682EAA4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6181-305C-1447-A916-74A2F90A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49CE-8BDD-2843-AAD3-37302374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7A9FC-453D-CB4A-B9FF-886DFA4D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440CE-29E3-BA41-9DC2-E8858F56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D066-374A-5947-9C03-07F85E49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C7AC3-0B6E-9444-80DD-BD0531EB3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35147-B8DA-9842-AAD6-96C0C42D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885F8-292B-6748-B2AE-E5E04F48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6A407-7619-4749-8118-53CE82A9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4751C-0FCC-A846-9378-4B76920B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B7E0-B4B4-0B46-8D92-12476C66E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5FB36-B802-1747-B39E-49157A043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6F55F-20A5-4C4D-B426-C4B2B084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35CC5-AB49-234A-B13B-BC7F47A3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DEBF4-877D-3D44-80AB-3389A9BC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3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0598-8148-6A44-83C4-1990D874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9E375-6179-A54E-8BE2-DC07CCC35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15007-429B-BF47-8558-FF40B23C3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01DA7-C607-E94D-A002-C16CB70F2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72BFC-3A4A-864A-B555-DCCE71425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64B1B-F877-7A49-9B25-D062C2D9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B74287-67F5-2A4D-9A7B-63FE76FD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C4456-A07D-9B4D-AABF-A302D6E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6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1DC3-E67A-DD49-AEC7-A828F9E8E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3765F-CD83-F24D-BD28-4D5F43A4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91558-44D1-0445-AFB2-27636A0A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9DD02-C64D-CF4F-A7DD-7723B3F1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82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F7A23-14D0-AE48-A890-5E296394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9B445-09C3-4845-8F30-128ED444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E004-27C5-8A47-8B55-1BB1D1F0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1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D99D-FD07-864C-946A-48F02FBE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E6C73-9CDC-7441-B87C-C678E3010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BD5B3-9A5F-9947-A65D-AE9F7A13A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E7CCD-F5D0-6A4D-B3E0-61EA18D6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86188-EA46-A74B-B28A-8D7B7711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C41B4-AA78-214D-8C31-371DCD46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0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F12E-BFF3-6B48-85FF-2269DE35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C7F0E-6DF9-2A4A-AF3A-9429F5D25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2B70-23C6-1E4A-8CCB-ED5763764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0CD64-2966-1B4F-97D4-9D444F02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1BCF2-845D-9F4D-9337-FE4378A8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95EC9-68E3-E64C-820C-286335E5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905F61-5E16-5D40-BF83-A6E02C77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43922-F210-EA4A-8FEF-98E69667D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3615A-ABD2-1046-AB5B-C6A495F5B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3A295-BE01-384F-A9A1-F748DF704C60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37BC-F2BB-D144-9875-8D3B810CA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12DF-6341-354D-BA38-100067EB8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1EA1-131B-6C45-9D7F-F14639A0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92549-09D7-6B42-B63E-5B0FAD44C1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372" y="1744662"/>
            <a:ext cx="5977255" cy="336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98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2020-08-12T20:04:05Z</dcterms:created>
  <dcterms:modified xsi:type="dcterms:W3CDTF">2020-08-12T20:05:00Z</dcterms:modified>
</cp:coreProperties>
</file>