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ED63-4093-3C46-AA29-52B2EC40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F988C-39A4-A840-B7C8-CB9AC7DD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0EA8-0200-9744-9D58-051DFE5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2359-E699-544B-A362-EF774016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BB9F-539D-CE4F-883D-33E5D4D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40E5-B12A-0346-AE06-9FE607BF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26361-089F-D94C-9975-1DE2C407F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D325-29DC-CD43-8081-F6707C8C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164C-1B32-6E4E-AB44-FDCE3E8B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D0BB-D6C3-2C4D-894D-65C1B465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017B0-48F8-2747-A2A4-6E7D30427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EFAD9-4B39-D043-8FDB-4F8BF79A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37BA-19DB-8947-8FE7-A82BDF47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D528-6AC6-AD49-B47C-9FBE1D09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050F-78A9-3D47-B291-EC4C7CD8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628B-262E-7C4E-9853-D76F4254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14DF-A898-5B4D-8061-24BE1D52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C6EA-6A2D-9E45-AAB8-71766F9B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61D5-17D0-0C49-8EBC-08A090F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77F7-ED1A-E549-A62B-7CC6458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28B-8B43-0A41-A1BD-EFA1C9B4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29FE-1A28-0246-8A7B-150D52DB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47B7-88E5-074E-891F-39BC6A33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4577-3D67-064D-9922-65B57311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E157-9B5B-3F4F-9747-162E2FFA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ACD0-F723-534F-9113-E5515B4F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FE41-7900-D645-94A6-A4D96A21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E96A-D9C9-794D-BBD2-20E861F9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CFF6-405C-944D-A09C-394662B4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9E48-CF10-9C4F-93B9-9F3E6EC8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30199-7933-394C-9F2B-9277523E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DCB3-6C97-B740-AB78-74A6C8B2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4BAA-1F9A-4442-A197-8B3237DD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4316-2610-E64A-B48D-CF2E738E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C0050-ECAB-3C4B-8B28-D09C8825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1B623-E165-524D-8317-2E2202936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F8AF7-CB44-6F4D-995C-1208AA61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9DE8C-187E-7243-8763-70BB64F4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AF736-D879-1F43-BD87-F123BC0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9E50-BA9C-A34F-B95F-96AAAD08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6625F-CA93-5C4A-AAC7-AE9BA07A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55344-8AEE-BC49-B9D8-D045847E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79864-4CB9-974F-8854-10E4D355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6887F-8655-6143-8A18-69BD79AB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CB7D8-2000-9946-B3DB-1B1FB79C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042E-CAF4-B74C-BA13-7505B456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7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DA2B-5661-EF43-B6BF-2DAFD1F0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86FA-7BE6-3B47-BC6F-0C52547B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D774D-DECC-E644-805A-456BA298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21BDC-B5B4-4D43-9EEE-72E5069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A927-4500-BE41-841E-94D249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884E-CC1B-064F-BD1B-6609D1D3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0A37-D139-B84A-954A-DA9E2FED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3DC32-BFD0-124B-9375-5AFC47FA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4D89-B032-014B-9578-CA22C6B0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4BBFB-F8D8-B149-AD0E-015067D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E829-E814-6B49-B9A6-8BCC9E6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44C05-4633-5C42-8CB2-462A42CD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4B035-67B8-5148-AC69-08A37002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4812-F391-0748-9318-4D59B573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5393-7C07-F94C-9937-3A79BDF67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10F7-8819-F545-84BE-AD1AF04A2E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FB98-2CE2-8B4D-980C-CC9758311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B0F-1D18-7042-BC14-27320495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76E3-67D7-1648-B034-B5076FE2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AAEC625-7D0B-D144-B492-AB85BD9A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ADC62D0-03A6-714F-8CEA-925866A5A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854700" cy="55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5854700" imgH="5638800" progId="Word.Picture.8">
                  <p:embed/>
                </p:oleObj>
              </mc:Choice>
              <mc:Fallback>
                <p:oleObj name="Picture" r:id="rId3" imgW="5854700" imgH="56388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854700" cy="558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01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2020-08-12T20:10:45Z</dcterms:created>
  <dcterms:modified xsi:type="dcterms:W3CDTF">2020-08-12T20:11:13Z</dcterms:modified>
</cp:coreProperties>
</file>