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90FC-82DC-C445-BFB5-52E7F841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277A-19F8-8A41-B67D-24CD6037E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A8C9-2878-E84F-BC02-72E3EC1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7D2B-749E-9B4A-B3E9-66EB0244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0B33-30CE-EB4D-B93B-63F0D5CA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F93E-A7A3-AA40-84E1-F9AD2BD7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9A74-4A8C-DD47-86EA-77469F60A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C235-6EF6-834F-B8B8-3B9260D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23B4-E042-1744-8378-FE1F22B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2C2C-94DD-4840-BB96-F6D13C1A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351CF-8921-0040-BB95-A64496F0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EE085-0781-D549-BCB5-022CB217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2F21-258E-6046-BC94-B6AEB8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6C9F-5068-E745-849E-21A01878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BCBB-C57D-2D49-83AE-A573ACBD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FEB2-8F27-9E4A-9EC6-4FA9503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F37A-846E-D846-8DFB-1E64B002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8CC3-A831-6245-A07B-9BAA07CB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3B72-3A81-BF46-B8C0-A7956E2D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7EDA-E85C-9B42-9AA8-A5A28D36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0B1C-CAEE-E44E-B532-871690C7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5EB8-4B1D-8342-8097-519E937B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E17C-4477-C64E-846B-06E251A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8EC4-4564-BF40-BB23-B06AB0E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0FF4-843C-CB47-A7C0-8D8FF86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E5D9-6732-764B-9CA4-E1B00BA7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A837-32A3-CA42-A380-B4D7C9D9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83D7-A18E-F74C-9F58-7168E624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706D-BCA7-6842-9132-B1140797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A130-AF3A-884C-B377-7C080384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B1AE-925B-C548-87FF-F973DFCE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CA86-AC6A-784E-BF12-47FCCEF6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3A686-A19D-A64F-8FE7-FEEC818A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286E-2E6C-244E-8A6C-CFF642A98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0E221-BC2D-CD4A-B963-311D5FC29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99B45-F29A-AD43-B060-8CE4134BD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0A0EB-E91D-634A-AC01-8BB857B8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13360-C69F-BA48-B680-01055DB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A719E-C2B2-444B-B150-615E0D8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352-B0AB-2842-B872-084C571C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C4DC8-C0ED-8E4B-8027-EDB3517B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38FF9-05CB-7245-98B5-FCA490BB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6C88A-F8E7-D04D-A801-233DB7C7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58C22-CA3C-8840-8E01-5846EC6D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47F06-1B78-0846-931B-15F07B3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23F4B-8C6E-F646-B37E-EF8E4764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14C4-F919-F241-B65D-92BB297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F7D8-A728-9E42-8A80-1266D01D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26BD-426D-424B-BBA1-A71275D5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1964D-E1B6-A44E-967D-16B4380F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56C1-49DD-1047-8125-9E2EC20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BEA8-03E1-4140-B2E6-EDFC6675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5D83-6FA4-904E-87EA-B59106E7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C0A64-3AE8-2342-AF3B-7AD8A1204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E7AA-B3F9-1F4A-94C5-533C0879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74B3A-5B32-0442-8311-8D6C6B4D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EA40-0CC9-7946-9EC3-7C5CC8AC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01CD-0F82-2442-9E0B-B7750F3D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BE94A-CC51-4C49-96D6-56E3BC2C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B410-25DA-044C-8043-88C16F5A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DA94-2658-8646-968B-12D2ED42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52B5-B222-6E40-9833-5C15DFFC394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F8F4-204C-6147-B1AA-B087956B7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EC88-A8B5-5E44-A996-6C1C3D1A7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13F2-36A3-4045-A2BE-1A9967A0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9A9B57EE-6DA7-A34E-BDB2-164895C38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288" y="993775"/>
            <a:ext cx="9525" cy="1152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9466AE-34F2-5B41-8D0D-B1E2FDC35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32397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Maintain Time [ITI-1]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↑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C24F153-1DC9-EA48-8BBE-F402FAD11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74675"/>
            <a:ext cx="144780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Time Server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168855A-0AC6-5E47-B0BC-20695E04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22488"/>
            <a:ext cx="828675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Time Client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150817-8B74-AB4C-BCBB-9A2182F9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66725"/>
            <a:ext cx="2381250" cy="2333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4E3FDE-5C25-9A4A-A5D3-28A245D5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BB44BCB-9761-4441-8E1B-CF7E2590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2020-08-10T19:26:00Z</dcterms:created>
  <dcterms:modified xsi:type="dcterms:W3CDTF">2020-08-10T19:26:53Z</dcterms:modified>
</cp:coreProperties>
</file>