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-320" y="-3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9C6-2807-5C4B-BD75-C87AEC938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0D6E7-5717-CB42-94A9-4A148DBB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7D18-E72D-5242-9194-7D3019D9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BB40-AD50-DC4E-8737-C4228EA6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B179-B3A3-1746-99C9-E90293C0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ADD9-2794-964E-B31D-43BBBB53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35365-195B-224D-AE79-BF45562F5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EB24-395C-804A-A67B-0B43FE9D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45FE-01CF-B84C-8C31-A3A12110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B78A-B55C-0E4E-B37C-598F6CBA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2C43E-1E94-9343-B7AB-8285A4B00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A5A3-8413-F74E-BB57-08AF6138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981F-ECE2-764D-B802-411C7B4F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538C-991C-994D-8210-965BEDCD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6040-7075-7A4E-A29F-2A7B8A34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8199-3632-6147-B0AD-DAEC3AB6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27F4-B7E4-FE40-8328-E4DEBEF1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A276-4253-1B49-B738-FD22E2D2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46D9-1B1B-B44C-AA20-D4D4B8BA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CC4C-5872-7D45-A8F2-311B4F31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97E7-10BC-EF48-9F51-F3BA2FF9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D1240-4635-DF42-95A9-A1E2B4B2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C476-98C8-0D4D-A6B2-4B26B1A3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40A2-3E29-CB4D-9E5E-EA22ADBB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A508-5F35-5B41-AB67-F92878B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15E8-F3EF-884C-B019-33646E40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9D1C-7CC4-CE48-82CE-A83B371EF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AB183-0AC6-5342-96B3-E50E45AA6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3CF6C-D0BA-5949-A121-85DF5E72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7BBE1-92C4-EA46-B9BB-FE4A142C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CBC01-5BE3-6E48-9BF4-7C74A0C9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28FD-05D8-224C-B5A2-49FE08E0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779E-2399-C843-A134-63E9D8B9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E0490-7BBF-1945-9DAA-9FF1E469B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EE937-58FA-3647-9524-39474CDEE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D6C8E-C636-2B4B-930B-04D7C1CF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3272C-8E21-2F45-BE65-3DB9CC6B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4BE78-436C-B146-A0FD-B13944DB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4A830-E276-5641-9233-9489E05B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82EB-B984-0544-ADC1-8B83C9D4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E1E8A-49F3-A445-A9A3-C1B774E3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012-42CE-0F48-BC3C-57A0E8EE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D6443-B080-3343-993D-0694C2B8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1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A987E-1EE9-0E44-BCD6-FE55F7D3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51B6C-858F-2E4A-B32F-4790D29B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4C3FE-4FCD-544B-847E-2155BC45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1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9105-BA4F-6D41-A31A-05EE9E86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7A7B-85A5-4948-9AC7-8BC3F4F4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C0BF4-E53B-9D41-B684-905EC5AE3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724A4-A8F7-4C40-9511-F26E5462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A612-CE6C-5F4D-8C5C-D05197A9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4C72-63E6-2D4F-8795-D97BA0C3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7086-FA51-F943-B2A9-7F424D0E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95E2A-C2BE-8B42-BB26-69495EE4B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3941C-04F3-1E49-B7F3-DE3ED55DC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03534-55B1-6741-88C0-0293826A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DE313-393C-974C-BF6C-4B7E0A83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92F80-F51E-9048-AF6C-7F8F5188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825FC-2B7C-ED41-AB68-39647897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854A-766E-C34D-96BA-7525A538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A7A2-F2B9-9147-A6AA-F896916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4945-874E-D549-B24F-0C7E129F356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81BC-1D24-6A49-8EF8-F0ACA9954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EB37E-0BE9-1649-9CE7-F0064DDCD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7">
            <a:extLst>
              <a:ext uri="{FF2B5EF4-FFF2-40B4-BE49-F238E27FC236}">
                <a16:creationId xmlns:a16="http://schemas.microsoft.com/office/drawing/2014/main" id="{CBDDBBAD-E7DD-964A-A340-33B4FA3CB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88" y="2286000"/>
            <a:ext cx="10096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Authentication failure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B5D93EA2-D655-B942-A8F2-6D16CAB02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2933700"/>
            <a:ext cx="10096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Authentication failure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688A4C73-B025-4E43-84FB-FEDEFD6175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925" y="793750"/>
            <a:ext cx="0" cy="26146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4">
            <a:extLst>
              <a:ext uri="{FF2B5EF4-FFF2-40B4-BE49-F238E27FC236}">
                <a16:creationId xmlns:a16="http://schemas.microsoft.com/office/drawing/2014/main" id="{CA91E7FE-3B79-4F46-8422-9FECD6DDDE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24300" y="1011238"/>
            <a:ext cx="0" cy="25574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3">
            <a:extLst>
              <a:ext uri="{FF2B5EF4-FFF2-40B4-BE49-F238E27FC236}">
                <a16:creationId xmlns:a16="http://schemas.microsoft.com/office/drawing/2014/main" id="{42B898B1-0A0B-9B4B-B550-E25AA148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457200"/>
            <a:ext cx="1082675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Lab Automation Manager/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0417ABD7-51DE-3F40-8F3E-B3D9832234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2038" y="892175"/>
            <a:ext cx="1587" cy="25622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85F60953-D204-D046-AF6F-CD3E2637C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3" y="468313"/>
            <a:ext cx="1266825" cy="469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Audit Record Repository/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FAA5FDEC-8592-2C41-B244-80752E7D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916113"/>
            <a:ext cx="147638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41BF7512-4AD5-EA4B-9048-D5384AD76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468313"/>
            <a:ext cx="796925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Unauthorized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BA3A2CCD-F6A0-0F41-BE6E-8F4E94F7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2006600"/>
            <a:ext cx="180975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32F56874-43F3-074D-8BBB-2EF38867D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" y="2308225"/>
            <a:ext cx="173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0143902B-CFFB-D14C-947F-E8573686B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2006600"/>
            <a:ext cx="398463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Query Images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C64823A-6889-6E48-8B97-67F7BA90E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2513013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3B88A301-006F-6A43-8C2D-AD87C5D0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2620963"/>
            <a:ext cx="1701800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(Node Authentication Failure)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5033BA7A-C139-A14C-A558-BC57DDE99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114550"/>
            <a:ext cx="1701800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(Node Authentication Failure)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9560D168-C09A-ED41-81CE-4BBE69949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305593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4C96554A-D639-5243-8A53-D07B4DC28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" y="2838450"/>
            <a:ext cx="173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7312F389-2C3A-2441-ABFC-2DAE69C7B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2476500"/>
            <a:ext cx="760412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Authenticate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Node [ITI-19]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6D66B4B6-A4D4-C24C-9CD9-CCAF9AFE2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2657475"/>
            <a:ext cx="180975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EA5DC2C7-DBBA-D547-A529-E3645A75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2078038"/>
            <a:ext cx="180975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A4680DF3-CCBB-2D4D-920F-4BB4C393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2730500"/>
            <a:ext cx="180975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2BEFAD9E-C86B-3A47-977B-4B08D8C3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F5E0E6F7-A8F6-5545-8891-65A24851D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4563" y="15982950"/>
            <a:ext cx="4524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5">
            <a:extLst>
              <a:ext uri="{FF2B5EF4-FFF2-40B4-BE49-F238E27FC236}">
                <a16:creationId xmlns:a16="http://schemas.microsoft.com/office/drawing/2014/main" id="{192F2CBF-51EE-6C4E-93A7-7DE0DA1343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44563" y="15601950"/>
            <a:ext cx="0" cy="4048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4">
            <a:extLst>
              <a:ext uri="{FF2B5EF4-FFF2-40B4-BE49-F238E27FC236}">
                <a16:creationId xmlns:a16="http://schemas.microsoft.com/office/drawing/2014/main" id="{A2E53E8E-6F22-154D-A605-12825841A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4563" y="16054388"/>
            <a:ext cx="5000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3">
            <a:extLst>
              <a:ext uri="{FF2B5EF4-FFF2-40B4-BE49-F238E27FC236}">
                <a16:creationId xmlns:a16="http://schemas.microsoft.com/office/drawing/2014/main" id="{FFE1950B-6A31-3B4C-91A0-4B456016F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4563" y="16387763"/>
            <a:ext cx="4524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EA68E406-816D-5F4A-B9D5-5BA0B1031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44563" y="16006763"/>
            <a:ext cx="0" cy="404812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">
            <a:extLst>
              <a:ext uri="{FF2B5EF4-FFF2-40B4-BE49-F238E27FC236}">
                <a16:creationId xmlns:a16="http://schemas.microsoft.com/office/drawing/2014/main" id="{885EE4FF-CE67-0944-B2EA-5F8245713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4563" y="16459200"/>
            <a:ext cx="5000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2020-08-10T19:35:49Z</dcterms:created>
  <dcterms:modified xsi:type="dcterms:W3CDTF">2020-08-10T19:36:38Z</dcterms:modified>
</cp:coreProperties>
</file>