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80" d="100"/>
          <a:sy n="80" d="100"/>
        </p:scale>
        <p:origin x="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817E-D21D-4A73-919E-9793567B2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62B15-D2A7-423A-9F4A-8F40990D2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9A9C0-66AB-4956-B3CE-4E0C6569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757-5BC2-4439-A2F6-19529370A0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C817-E6CE-4C4F-B998-CDD43EA6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11DA-74D3-4F67-80C3-4EFC632F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C851-0DBD-4C54-93C7-0E0DB902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8965-92AB-4B56-854F-07ADC0C9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81CB-DD78-4B8E-9465-25EC36828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C0E5-E172-4564-B36B-252AF170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757-5BC2-4439-A2F6-19529370A0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725A8-FE5D-4CF8-8ADC-16167C65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247D-3FD0-4D8E-8B2C-35AB831B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C851-0DBD-4C54-93C7-0E0DB902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1F97E-F48A-4B8C-9579-BCC388A12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ED1A3-6BFB-4E67-9C9F-804B37C56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30BCF-35FD-4B7F-9D0C-AC07FFF2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757-5BC2-4439-A2F6-19529370A0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77EC-AAF1-4E45-B28C-D7A8BEF3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FD91-1BD8-48C7-B1CE-85BA5092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C851-0DBD-4C54-93C7-0E0DB902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90C8-3B54-4FEB-BD60-C3C177E2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2044-101F-4CD3-86F3-AC388E5B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C97D-019B-478D-9360-2B4CC838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757-5BC2-4439-A2F6-19529370A0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B8D2-9C08-48E0-A487-FA8E768B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AC1A-A3CB-4DC6-99B6-49B9ED5E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C851-0DBD-4C54-93C7-0E0DB902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7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00CF-E964-453F-819B-1964F8F1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4F86-6B39-47B9-9F92-3E6F19A2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258D9-3A95-4416-AC49-11D8FED0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757-5BC2-4439-A2F6-19529370A0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1F7E-18B6-4834-94F0-264D8909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AA80-C6A8-46A5-93E0-1FE220FF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C851-0DBD-4C54-93C7-0E0DB902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6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8C8B-FCF9-49F0-B2A7-62E42AD3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9612-C22B-4D8F-B818-F9BB9E387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3EE91-9EAA-4534-B9BF-1FE3EDF9B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2E3D0-B261-445A-B398-A21F5366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757-5BC2-4439-A2F6-19529370A0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23A9-ED03-44C7-BBAE-1AE543A9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D27D8-CAAE-43F9-AD42-4299C031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C851-0DBD-4C54-93C7-0E0DB902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9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77FB-DF62-4E45-B844-888ACBE4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3345-0A92-48C9-B6F9-3CD05248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90EED-F978-4B09-9815-1B7439F48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6C6C7-D1F4-4A96-9227-9C1D8A6F8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541E8-5A83-47F2-ACFD-473B32E4A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16F2B-F3D7-40A3-9BAE-2AADE103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757-5BC2-4439-A2F6-19529370A0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EFFB4-DFC1-461F-B2D4-33DE2AA1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ECB6D-C0DF-42BA-BA10-AEFD6830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C851-0DBD-4C54-93C7-0E0DB902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5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D184-0CA8-45FC-8D51-FB62661B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0E384-B0E5-40C9-9FDB-95F27C07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757-5BC2-4439-A2F6-19529370A0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4E80B-71E7-46BF-8221-FBA47725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0E7ED-C37B-411E-87DB-2AFC33C8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C851-0DBD-4C54-93C7-0E0DB902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5E815-DC59-490D-9530-A11B02B4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757-5BC2-4439-A2F6-19529370A0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14365-1D83-4302-9C1D-6336C158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7A88-E40E-484B-88E2-29792FAD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C851-0DBD-4C54-93C7-0E0DB902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DAF-3E14-4D43-B559-D42B3577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B0CD-7E83-4136-BFEF-054ECC0A6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C53E0-6CE7-47E6-A135-E0C6C84C5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4FA5A-DCBB-4C4E-9CA4-6635A12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757-5BC2-4439-A2F6-19529370A0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F6C34-1437-4AC6-9196-A3611438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B4B82-5B43-48D3-A1A0-24EBE718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C851-0DBD-4C54-93C7-0E0DB902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5F6D-D4A3-4EA1-BF5B-64B3EFA1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2AC84-41E6-466D-8F25-8BD763BF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B8010-A3AF-45C5-A5A5-B81D03EC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FDEFD-A076-4ED4-AEAD-CCCAED79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9757-5BC2-4439-A2F6-19529370A0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EB15-4F08-4682-B62A-9F161C7E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550B7-C723-4478-90CC-EE5195E6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C851-0DBD-4C54-93C7-0E0DB902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F9B1D-EF6E-4828-BF7E-BAA280B1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D9E2B-ABC2-4687-B166-E64E4816A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A1331-EEBC-4A9B-BE1F-430A4858D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9757-5BC2-4439-A2F6-19529370A0A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48B36-B0EE-4B1B-B20D-CF02BFC03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F25E-D9DF-4B8E-9650-41507FE3F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C851-0DBD-4C54-93C7-0E0DB902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AFE0F490-63F6-42CD-BBE7-21310FF5FCB8}"/>
              </a:ext>
            </a:extLst>
          </p:cNvPr>
          <p:cNvGrpSpPr>
            <a:grpSpLocks/>
          </p:cNvGrpSpPr>
          <p:nvPr/>
        </p:nvGrpSpPr>
        <p:grpSpPr bwMode="auto">
          <a:xfrm>
            <a:off x="1395664" y="292100"/>
            <a:ext cx="8693150" cy="6565900"/>
            <a:chOff x="3060" y="3960"/>
            <a:chExt cx="13690" cy="10340"/>
          </a:xfrm>
        </p:grpSpPr>
        <p:sp>
          <p:nvSpPr>
            <p:cNvPr id="6" name="Rectangle 71">
              <a:extLst>
                <a:ext uri="{FF2B5EF4-FFF2-40B4-BE49-F238E27FC236}">
                  <a16:creationId xmlns:a16="http://schemas.microsoft.com/office/drawing/2014/main" id="{0DEE2E50-D1B5-4A92-8BA4-B14D35173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8820"/>
              <a:ext cx="13575" cy="53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" name="Text Box 70">
              <a:extLst>
                <a:ext uri="{FF2B5EF4-FFF2-40B4-BE49-F238E27FC236}">
                  <a16:creationId xmlns:a16="http://schemas.microsoft.com/office/drawing/2014/main" id="{1208088E-DB2B-4201-BF7A-ED9BC5DDB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4500"/>
              <a:ext cx="5240" cy="3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Community A (Local)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69">
              <a:extLst>
                <a:ext uri="{FF2B5EF4-FFF2-40B4-BE49-F238E27FC236}">
                  <a16:creationId xmlns:a16="http://schemas.microsoft.com/office/drawing/2014/main" id="{BB469DFE-1569-4C72-8644-3BBB24C02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6240"/>
              <a:ext cx="13575" cy="206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9" name="Text Box 68">
              <a:extLst>
                <a:ext uri="{FF2B5EF4-FFF2-40B4-BE49-F238E27FC236}">
                  <a16:creationId xmlns:a16="http://schemas.microsoft.com/office/drawing/2014/main" id="{886A6BE2-2886-4136-90B5-0656278F1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0" y="7140"/>
              <a:ext cx="23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 Feed – A1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67">
              <a:extLst>
                <a:ext uri="{FF2B5EF4-FFF2-40B4-BE49-F238E27FC236}">
                  <a16:creationId xmlns:a16="http://schemas.microsoft.com/office/drawing/2014/main" id="{18363F5E-D2D6-4F8C-AF28-E0AD4B11F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4965"/>
              <a:ext cx="1620" cy="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 Consumer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66">
              <a:extLst>
                <a:ext uri="{FF2B5EF4-FFF2-40B4-BE49-F238E27FC236}">
                  <a16:creationId xmlns:a16="http://schemas.microsoft.com/office/drawing/2014/main" id="{DE1AFBCE-0872-4B57-8968-5364130C0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" y="4945"/>
              <a:ext cx="162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Initiating GW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65">
              <a:extLst>
                <a:ext uri="{FF2B5EF4-FFF2-40B4-BE49-F238E27FC236}">
                  <a16:creationId xmlns:a16="http://schemas.microsoft.com/office/drawing/2014/main" id="{26D5420D-AAE8-4DD0-9719-16286D715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0" y="4965"/>
              <a:ext cx="1695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Responding GW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64">
              <a:extLst>
                <a:ext uri="{FF2B5EF4-FFF2-40B4-BE49-F238E27FC236}">
                  <a16:creationId xmlns:a16="http://schemas.microsoft.com/office/drawing/2014/main" id="{E1F412FB-E09C-42CA-A808-5ECB7BF35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0" y="4500"/>
              <a:ext cx="2450" cy="38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Community C (Remote)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63">
              <a:extLst>
                <a:ext uri="{FF2B5EF4-FFF2-40B4-BE49-F238E27FC236}">
                  <a16:creationId xmlns:a16="http://schemas.microsoft.com/office/drawing/2014/main" id="{B8A8D48F-35F2-4CAA-8B25-5B64CF31D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0" y="4965"/>
              <a:ext cx="1900" cy="4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Responding GW</a:t>
              </a:r>
              <a:endParaRPr kumimoji="0" lang="fr-F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Line 62">
              <a:extLst>
                <a:ext uri="{FF2B5EF4-FFF2-40B4-BE49-F238E27FC236}">
                  <a16:creationId xmlns:a16="http://schemas.microsoft.com/office/drawing/2014/main" id="{1AA2437A-CA93-41DD-BDB7-FDF163AFF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5370"/>
              <a:ext cx="0" cy="89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" name="Line 61">
              <a:extLst>
                <a:ext uri="{FF2B5EF4-FFF2-40B4-BE49-F238E27FC236}">
                  <a16:creationId xmlns:a16="http://schemas.microsoft.com/office/drawing/2014/main" id="{8BC1CCB5-C09C-4EDD-9293-8C5392FDA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0" y="5930"/>
              <a:ext cx="0" cy="83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" name="Line 60">
              <a:extLst>
                <a:ext uri="{FF2B5EF4-FFF2-40B4-BE49-F238E27FC236}">
                  <a16:creationId xmlns:a16="http://schemas.microsoft.com/office/drawing/2014/main" id="{87427DA9-67A0-4779-B74D-4E7E61B7E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5" y="5880"/>
              <a:ext cx="0" cy="8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752E52C2-7851-4871-A531-82E69342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0" y="5920"/>
              <a:ext cx="0" cy="8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9" name="Line 58">
              <a:extLst>
                <a:ext uri="{FF2B5EF4-FFF2-40B4-BE49-F238E27FC236}">
                  <a16:creationId xmlns:a16="http://schemas.microsoft.com/office/drawing/2014/main" id="{03A9044C-7B12-40ED-9B85-4197C3AE1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" y="10360"/>
              <a:ext cx="21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" name="Line 57">
              <a:extLst>
                <a:ext uri="{FF2B5EF4-FFF2-40B4-BE49-F238E27FC236}">
                  <a16:creationId xmlns:a16="http://schemas.microsoft.com/office/drawing/2014/main" id="{97908819-4584-4758-9A05-A2257E38B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5" y="7460"/>
              <a:ext cx="19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Text Box 56">
              <a:extLst>
                <a:ext uri="{FF2B5EF4-FFF2-40B4-BE49-F238E27FC236}">
                  <a16:creationId xmlns:a16="http://schemas.microsoft.com/office/drawing/2014/main" id="{0BAE9FF9-0AA9-467B-BB8F-8CAB775B6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0" y="10060"/>
              <a:ext cx="160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PIX Query-A1</a:t>
              </a:r>
              <a:endPara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A1=B5 or C9</a:t>
              </a:r>
              <a:endPara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55">
              <a:extLst>
                <a:ext uri="{FF2B5EF4-FFF2-40B4-BE49-F238E27FC236}">
                  <a16:creationId xmlns:a16="http://schemas.microsoft.com/office/drawing/2014/main" id="{9434C0FA-EF63-47FB-867F-62617046B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3385"/>
              <a:ext cx="3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3" name="Rectangle 54">
              <a:extLst>
                <a:ext uri="{FF2B5EF4-FFF2-40B4-BE49-F238E27FC236}">
                  <a16:creationId xmlns:a16="http://schemas.microsoft.com/office/drawing/2014/main" id="{8B04A4C5-2595-484E-B3BF-61E21D930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5" y="8940"/>
              <a:ext cx="224" cy="4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4" name="Rectangle 53">
              <a:extLst>
                <a:ext uri="{FF2B5EF4-FFF2-40B4-BE49-F238E27FC236}">
                  <a16:creationId xmlns:a16="http://schemas.microsoft.com/office/drawing/2014/main" id="{C1E059B4-085E-4E79-9A65-75F815644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5" y="12090"/>
              <a:ext cx="219" cy="1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" name="Rectangle 52">
              <a:extLst>
                <a:ext uri="{FF2B5EF4-FFF2-40B4-BE49-F238E27FC236}">
                  <a16:creationId xmlns:a16="http://schemas.microsoft.com/office/drawing/2014/main" id="{AACBF731-D0A6-47B8-9F0F-2C8D5E283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9120"/>
              <a:ext cx="234" cy="4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6" name="Text Box 51">
              <a:extLst>
                <a:ext uri="{FF2B5EF4-FFF2-40B4-BE49-F238E27FC236}">
                  <a16:creationId xmlns:a16="http://schemas.microsoft.com/office/drawing/2014/main" id="{152C0989-6CED-4EFA-8DC7-A1A3D410E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3085"/>
              <a:ext cx="273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Registry Stored Query</a:t>
              </a:r>
              <a:endPara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Consolidated Response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50">
              <a:extLst>
                <a:ext uri="{FF2B5EF4-FFF2-40B4-BE49-F238E27FC236}">
                  <a16:creationId xmlns:a16="http://schemas.microsoft.com/office/drawing/2014/main" id="{7F4B23FA-DAF1-4801-BABA-51FAF44C4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5" y="10760"/>
              <a:ext cx="199" cy="2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8" name="Line 49">
              <a:extLst>
                <a:ext uri="{FF2B5EF4-FFF2-40B4-BE49-F238E27FC236}">
                  <a16:creationId xmlns:a16="http://schemas.microsoft.com/office/drawing/2014/main" id="{383EA722-275A-45E0-B7DB-DA80704D6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" y="12810"/>
              <a:ext cx="5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Text Box 48">
              <a:extLst>
                <a:ext uri="{FF2B5EF4-FFF2-40B4-BE49-F238E27FC236}">
                  <a16:creationId xmlns:a16="http://schemas.microsoft.com/office/drawing/2014/main" id="{D19B26AB-0AE5-4CA2-B36C-D987C6D8E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9850"/>
              <a:ext cx="224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Identification Mapping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A610A9FA-43D0-428A-B5A6-402B9B7A7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0" y="9980"/>
              <a:ext cx="540" cy="360"/>
              <a:chOff x="3240" y="5040"/>
              <a:chExt cx="540" cy="720"/>
            </a:xfrm>
          </p:grpSpPr>
          <p:sp>
            <p:nvSpPr>
              <p:cNvPr id="73" name="Line 47">
                <a:extLst>
                  <a:ext uri="{FF2B5EF4-FFF2-40B4-BE49-F238E27FC236}">
                    <a16:creationId xmlns:a16="http://schemas.microsoft.com/office/drawing/2014/main" id="{3BEC18EB-7980-43DE-A00C-2717F6970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0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74" name="Line 46">
                <a:extLst>
                  <a:ext uri="{FF2B5EF4-FFF2-40B4-BE49-F238E27FC236}">
                    <a16:creationId xmlns:a16="http://schemas.microsoft.com/office/drawing/2014/main" id="{70165756-B34A-4D1B-83DB-85ED16D38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04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75" name="Line 45">
                <a:extLst>
                  <a:ext uri="{FF2B5EF4-FFF2-40B4-BE49-F238E27FC236}">
                    <a16:creationId xmlns:a16="http://schemas.microsoft.com/office/drawing/2014/main" id="{E572FB9B-DC9C-4EEA-8775-A8A862554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76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31" name="Text Box 43">
              <a:extLst>
                <a:ext uri="{FF2B5EF4-FFF2-40B4-BE49-F238E27FC236}">
                  <a16:creationId xmlns:a16="http://schemas.microsoft.com/office/drawing/2014/main" id="{C9FD5EAB-C311-47F8-A64E-5EAE37703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0" y="6230"/>
              <a:ext cx="6710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Patient Id Source from Communities A, B and C to X-ref</a:t>
              </a:r>
              <a:endPara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42">
              <a:extLst>
                <a:ext uri="{FF2B5EF4-FFF2-40B4-BE49-F238E27FC236}">
                  <a16:creationId xmlns:a16="http://schemas.microsoft.com/office/drawing/2014/main" id="{F3593F5C-5152-4CB1-A0C2-E1F5A3A8C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0" y="5910"/>
              <a:ext cx="0" cy="83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3" name="Rectangle 41">
              <a:extLst>
                <a:ext uri="{FF2B5EF4-FFF2-40B4-BE49-F238E27FC236}">
                  <a16:creationId xmlns:a16="http://schemas.microsoft.com/office/drawing/2014/main" id="{DDC537D1-D36D-4432-A721-976FF45AD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5" y="6580"/>
              <a:ext cx="184" cy="42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4" name="Text Box 40">
              <a:extLst>
                <a:ext uri="{FF2B5EF4-FFF2-40B4-BE49-F238E27FC236}">
                  <a16:creationId xmlns:a16="http://schemas.microsoft.com/office/drawing/2014/main" id="{3C0973CE-6369-4663-A497-992082DB5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0" y="4500"/>
              <a:ext cx="2520" cy="3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Community B (Remote)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CEACEA82-1EB0-4B3B-8B48-3850C3D63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960"/>
              <a:ext cx="13680" cy="35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Cross-Community Id X-ref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Text Box 38">
              <a:extLst>
                <a:ext uri="{FF2B5EF4-FFF2-40B4-BE49-F238E27FC236}">
                  <a16:creationId xmlns:a16="http://schemas.microsoft.com/office/drawing/2014/main" id="{4A050C1A-7075-4CBC-963A-AF7FEEBF0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0" y="7420"/>
              <a:ext cx="23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 Feed-B5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A1B828F4-834B-41C5-90E2-60ABD1BAA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5" y="7740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FDCBD8C5-5ED3-4364-80E9-C223667C4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0" y="6920"/>
              <a:ext cx="23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 Feed-C9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44446BF0-3ACC-4EBF-90D2-ACBE7664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5" y="7240"/>
              <a:ext cx="52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05E10D8D-7D62-4DF0-AC16-2A1F8BE09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5" y="12350"/>
              <a:ext cx="50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1" name="Text Box 33">
              <a:extLst>
                <a:ext uri="{FF2B5EF4-FFF2-40B4-BE49-F238E27FC236}">
                  <a16:creationId xmlns:a16="http://schemas.microsoft.com/office/drawing/2014/main" id="{0309F20C-7FD1-499B-B552-ACFE0C44C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0" y="12395"/>
              <a:ext cx="22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Cross-GW Query (B5)</a:t>
              </a:r>
              <a:endPara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id="{C1238B95-D7E1-4744-AFF1-52A1EC94B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5505"/>
              <a:ext cx="174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 Source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5E8927BA-4F19-4389-B4BD-D7380052D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" y="6050"/>
              <a:ext cx="0" cy="1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6DF060C4-EC84-4796-8D87-A3F2817BF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" y="6810"/>
              <a:ext cx="159" cy="8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5" name="Text Box 29">
              <a:extLst>
                <a:ext uri="{FF2B5EF4-FFF2-40B4-BE49-F238E27FC236}">
                  <a16:creationId xmlns:a16="http://schemas.microsoft.com/office/drawing/2014/main" id="{0808EF11-98E0-4847-AFA8-C754E31B0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" y="6820"/>
              <a:ext cx="192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 Feed A1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28">
              <a:extLst>
                <a:ext uri="{FF2B5EF4-FFF2-40B4-BE49-F238E27FC236}">
                  <a16:creationId xmlns:a16="http://schemas.microsoft.com/office/drawing/2014/main" id="{BEDC90FC-8284-4835-830E-006696105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" y="7160"/>
              <a:ext cx="1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2DDD56E8-2F94-43D0-B370-B819874B3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" y="9765"/>
              <a:ext cx="3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8" name="Text Box 26">
              <a:extLst>
                <a:ext uri="{FF2B5EF4-FFF2-40B4-BE49-F238E27FC236}">
                  <a16:creationId xmlns:a16="http://schemas.microsoft.com/office/drawing/2014/main" id="{7E64BB09-8C3F-4E6A-B1F7-79941A3E0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9405"/>
              <a:ext cx="305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Registry Stored Query (A1)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25">
              <a:extLst>
                <a:ext uri="{FF2B5EF4-FFF2-40B4-BE49-F238E27FC236}">
                  <a16:creationId xmlns:a16="http://schemas.microsoft.com/office/drawing/2014/main" id="{EB1B8477-3736-4120-ADF6-7101769FC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0" y="11480"/>
              <a:ext cx="74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6DBB1A7E-A8B1-429D-BBFA-C827B4866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5" y="11050"/>
              <a:ext cx="74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1E887089-6FBA-4859-A107-EE914776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0" y="11075"/>
              <a:ext cx="226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Cross-GW Query (C9)</a:t>
              </a:r>
              <a:endPara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406526F6-4726-4910-8FCC-C822CCB4F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" y="10580"/>
              <a:ext cx="21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grpSp>
          <p:nvGrpSpPr>
            <p:cNvPr id="53" name="Group 18">
              <a:extLst>
                <a:ext uri="{FF2B5EF4-FFF2-40B4-BE49-F238E27FC236}">
                  <a16:creationId xmlns:a16="http://schemas.microsoft.com/office/drawing/2014/main" id="{F9DDDF94-32DE-48E5-9287-1264249AC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0" y="10540"/>
              <a:ext cx="540" cy="480"/>
              <a:chOff x="3240" y="5040"/>
              <a:chExt cx="540" cy="720"/>
            </a:xfrm>
          </p:grpSpPr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47253150-E3B8-451A-B985-71FC1B8E5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0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2093DA96-2DEA-41A7-8093-C7A29D720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04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72" name="Line 19">
                <a:extLst>
                  <a:ext uri="{FF2B5EF4-FFF2-40B4-BE49-F238E27FC236}">
                    <a16:creationId xmlns:a16="http://schemas.microsoft.com/office/drawing/2014/main" id="{AF7A6730-EE91-4401-8B62-7FF7EA387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76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54" name="Group 14">
              <a:extLst>
                <a:ext uri="{FF2B5EF4-FFF2-40B4-BE49-F238E27FC236}">
                  <a16:creationId xmlns:a16="http://schemas.microsoft.com/office/drawing/2014/main" id="{9D72E46B-0585-4007-880C-D1510B9F0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0" y="10540"/>
              <a:ext cx="540" cy="1800"/>
              <a:chOff x="3240" y="5040"/>
              <a:chExt cx="540" cy="720"/>
            </a:xfrm>
          </p:grpSpPr>
          <p:sp>
            <p:nvSpPr>
              <p:cNvPr id="67" name="Line 17">
                <a:extLst>
                  <a:ext uri="{FF2B5EF4-FFF2-40B4-BE49-F238E27FC236}">
                    <a16:creationId xmlns:a16="http://schemas.microsoft.com/office/drawing/2014/main" id="{1439D24C-BE56-4279-BFC3-344E6D956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50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8" name="Line 16">
                <a:extLst>
                  <a:ext uri="{FF2B5EF4-FFF2-40B4-BE49-F238E27FC236}">
                    <a16:creationId xmlns:a16="http://schemas.microsoft.com/office/drawing/2014/main" id="{384D4281-3F44-4341-98AD-A48673A30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04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69" name="Line 15">
                <a:extLst>
                  <a:ext uri="{FF2B5EF4-FFF2-40B4-BE49-F238E27FC236}">
                    <a16:creationId xmlns:a16="http://schemas.microsoft.com/office/drawing/2014/main" id="{E9758673-8646-4156-8068-7756E9EC9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576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55" name="Text Box 13">
              <a:extLst>
                <a:ext uri="{FF2B5EF4-FFF2-40B4-BE49-F238E27FC236}">
                  <a16:creationId xmlns:a16="http://schemas.microsoft.com/office/drawing/2014/main" id="{0576E4B0-D09E-4D6E-A3CC-874B44A81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0" y="8890"/>
              <a:ext cx="63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Identifier Mapping in Queries Across Communities</a:t>
              </a:r>
              <a:endPara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Text Box 12">
              <a:extLst>
                <a:ext uri="{FF2B5EF4-FFF2-40B4-BE49-F238E27FC236}">
                  <a16:creationId xmlns:a16="http://schemas.microsoft.com/office/drawing/2014/main" id="{124389DD-4E73-4285-A39E-C8AC70245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0" y="5325"/>
              <a:ext cx="1700" cy="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 X-Ref Consumer</a:t>
              </a:r>
              <a:endParaRPr kumimoji="0" lang="fr-F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Text Box 11">
              <a:extLst>
                <a:ext uri="{FF2B5EF4-FFF2-40B4-BE49-F238E27FC236}">
                  <a16:creationId xmlns:a16="http://schemas.microsoft.com/office/drawing/2014/main" id="{9C2E9CB7-3141-4569-A991-DBC95A877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0" y="5305"/>
              <a:ext cx="1700" cy="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 X-Ref Consumer</a:t>
              </a:r>
              <a:endParaRPr kumimoji="0" lang="fr-F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Text Box 10">
              <a:extLst>
                <a:ext uri="{FF2B5EF4-FFF2-40B4-BE49-F238E27FC236}">
                  <a16:creationId xmlns:a16="http://schemas.microsoft.com/office/drawing/2014/main" id="{E0444882-F375-4827-A365-A9CA03161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0" y="5325"/>
              <a:ext cx="1700" cy="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Id X-Ref Consumer</a:t>
              </a:r>
              <a:endParaRPr kumimoji="0" lang="fr-F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65C4861F-69C0-4E07-8F30-F1D1D56A8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0" y="5930"/>
              <a:ext cx="0" cy="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90DA9581-ADC4-46BA-A4BE-111E0E411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5" y="6770"/>
              <a:ext cx="159" cy="8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E2B2DC63-9874-4C58-A80F-B06808058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75" y="5920"/>
              <a:ext cx="0" cy="8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2" name="Rectangle 6">
              <a:extLst>
                <a:ext uri="{FF2B5EF4-FFF2-40B4-BE49-F238E27FC236}">
                  <a16:creationId xmlns:a16="http://schemas.microsoft.com/office/drawing/2014/main" id="{5569BB2F-46A6-48FE-8026-4FE3CAEAC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5" y="7430"/>
              <a:ext cx="159" cy="8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3" name="Line 5">
              <a:extLst>
                <a:ext uri="{FF2B5EF4-FFF2-40B4-BE49-F238E27FC236}">
                  <a16:creationId xmlns:a16="http://schemas.microsoft.com/office/drawing/2014/main" id="{A1BB110A-2E5E-4348-AACC-8AACFBFEC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40" y="5940"/>
              <a:ext cx="0" cy="8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4" name="Rectangle 4">
              <a:extLst>
                <a:ext uri="{FF2B5EF4-FFF2-40B4-BE49-F238E27FC236}">
                  <a16:creationId xmlns:a16="http://schemas.microsoft.com/office/drawing/2014/main" id="{B551DA47-31D9-429E-94DA-5F05099E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5" y="7090"/>
              <a:ext cx="159" cy="1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BA12EC95-654A-44F4-915C-C83394D9A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0" y="4300"/>
              <a:ext cx="2283" cy="108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6" name="Text Box 2">
              <a:extLst>
                <a:ext uri="{FF2B5EF4-FFF2-40B4-BE49-F238E27FC236}">
                  <a16:creationId xmlns:a16="http://schemas.microsoft.com/office/drawing/2014/main" id="{8AB58E3E-F9B2-46F4-9F31-108152374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0" y="5220"/>
              <a:ext cx="1620" cy="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Topmost </a:t>
              </a:r>
              <a:endPara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PIX Mgr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5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2020-08-19T20:29:56Z</dcterms:created>
  <dcterms:modified xsi:type="dcterms:W3CDTF">2020-08-19T20:31:01Z</dcterms:modified>
</cp:coreProperties>
</file>