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43B1-5F63-4941-97AE-EE2E238E9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2F114-7209-42D2-9067-C77B9F67F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89ED-0083-415E-AB12-90B69BC7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A275-B316-4C1E-9038-733AF37C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6938-D6F5-4D16-B8B4-EBFB7F7A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5E0A-1419-4247-8AA9-54B8892D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75872-8462-4643-94EA-B59739A89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790B-A877-4970-901E-B218F5BB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474D-852C-454C-B6B9-8D1DBC6F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FFCB-8420-44BE-B363-F3C7F49E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B4EDE-E644-4D78-8E24-638833888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4B85E-FC12-4F97-A83A-2D8E8E1BF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2174-2153-40BB-ADCB-20EA7DDE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32BC-7219-403D-ABC9-57CD1BAE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899A-E94C-41A2-95F5-6F70F14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0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4D43-C671-4054-B2B7-4EFA98EE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E25B-AB6A-4E27-B09F-6589336C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64173-2933-4A8E-B701-381B2C54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1ED0-4130-4529-B3DA-049ED5B1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042D-7420-484D-8767-FF286D8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1696-D338-4CDA-97A2-95C2B8B9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1C50-A865-43A2-BF31-B4423F12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CB87-5DCF-46C8-9F59-86D96FB2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25FD-3B30-4F6B-8831-20EBBDCA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EC6FE-0F78-4AF7-8C71-B6C9EFDF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BC2C-D5F9-402E-9D4E-9973B36C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562A-3F1E-43BB-914D-3ECFDD64C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C8182-DB67-431C-862A-0C552274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FCBA-986A-40B3-9794-A1E81E95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A173D-BAFE-48FA-9E7B-5F531B9F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EEB5-056C-498C-8DA1-52220F78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4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28B5-4F3B-42DE-A41C-397BC155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08BB0-72D0-4F4C-83C7-D1270C72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5BB07-D2BC-42B9-81F3-4B17DB13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FE8D9-DD2F-4CDB-A8C7-F5935FD53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D1FB9-7FBB-4591-8A17-5F6FBCF96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18E5A-67DC-44D9-B164-41C97832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8899E-337D-4D1F-92BA-4B68AD89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D1D98-AD7D-4D1F-9938-4C293A5D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EB63-6B94-4AF6-9CAB-B0AB16DB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104E4-52D3-40FC-A842-22D2FCCC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71214-90AF-44D2-82B6-95B902C1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777E-9492-454B-B0AE-FF7A7D6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9DC41-15A3-4B0C-826D-A9748ED6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C060F-B364-4645-81D6-9320575E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8616-3174-4E4F-A268-0D9EA2D2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2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6EA0-FE77-40B5-900B-57640FAE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05DA-5CB1-4F37-BB0B-F15DE105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CB051-D3E9-4D05-9F12-10231A3B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0B593-240E-48F6-9D44-4119717E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AB8F-3EC1-4CF1-8F5D-ADA4699E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71478-7D34-4CF1-A452-C2C81163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9AB-A69F-428F-9EC4-3C188564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9982C-7A08-4E86-9562-09C46BBA1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9CB47-5095-4E9A-8861-10D86527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F87C-7628-424E-95AD-5E80C3E5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AA80-60E7-4809-8308-3D3615E0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382C0-ECA2-42F9-ACDE-BAE9668E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EAD0C-7B9E-4E57-8736-9596B96B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E49CA-2D7C-4874-BFC6-86B03AA5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2FB5-C7E4-4E6C-A082-C1F0BA211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8F9A-A2D1-4464-8C5B-F0601B21062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44890-5B29-473B-BFAD-3ED3972D6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4D79-43FE-433E-BB3A-409E8043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0AE0-5033-408D-B776-495E0716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6CB79206-155B-4223-9BA5-D3DD49D72C8D}"/>
              </a:ext>
            </a:extLst>
          </p:cNvPr>
          <p:cNvGrpSpPr>
            <a:grpSpLocks/>
          </p:cNvGrpSpPr>
          <p:nvPr/>
        </p:nvGrpSpPr>
        <p:grpSpPr bwMode="auto">
          <a:xfrm>
            <a:off x="1161142" y="457200"/>
            <a:ext cx="9194800" cy="5803900"/>
            <a:chOff x="3000" y="1780"/>
            <a:chExt cx="14480" cy="9140"/>
          </a:xfrm>
        </p:grpSpPr>
        <p:sp>
          <p:nvSpPr>
            <p:cNvPr id="6" name="Rectangle 62">
              <a:extLst>
                <a:ext uri="{FF2B5EF4-FFF2-40B4-BE49-F238E27FC236}">
                  <a16:creationId xmlns:a16="http://schemas.microsoft.com/office/drawing/2014/main" id="{921EA3ED-532E-4085-970C-541106A5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" y="3220"/>
              <a:ext cx="14375" cy="288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1">
              <a:extLst>
                <a:ext uri="{FF2B5EF4-FFF2-40B4-BE49-F238E27FC236}">
                  <a16:creationId xmlns:a16="http://schemas.microsoft.com/office/drawing/2014/main" id="{7F5DD8A2-F09C-4C8E-B49A-5E0E26AE2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6460"/>
              <a:ext cx="14379" cy="43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0">
              <a:extLst>
                <a:ext uri="{FF2B5EF4-FFF2-40B4-BE49-F238E27FC236}">
                  <a16:creationId xmlns:a16="http://schemas.microsoft.com/office/drawing/2014/main" id="{930D1D4D-D538-40D2-B309-A618BDEA4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0" y="2770"/>
              <a:ext cx="0" cy="8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9">
              <a:extLst>
                <a:ext uri="{FF2B5EF4-FFF2-40B4-BE49-F238E27FC236}">
                  <a16:creationId xmlns:a16="http://schemas.microsoft.com/office/drawing/2014/main" id="{A22913D0-B903-44D0-8445-6B340E2E5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5" y="3280"/>
              <a:ext cx="204" cy="7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8">
              <a:extLst>
                <a:ext uri="{FF2B5EF4-FFF2-40B4-BE49-F238E27FC236}">
                  <a16:creationId xmlns:a16="http://schemas.microsoft.com/office/drawing/2014/main" id="{3EB2A910-7F39-43AC-8212-45634D58A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5" y="2980"/>
              <a:ext cx="0" cy="79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57">
              <a:extLst>
                <a:ext uri="{FF2B5EF4-FFF2-40B4-BE49-F238E27FC236}">
                  <a16:creationId xmlns:a16="http://schemas.microsoft.com/office/drawing/2014/main" id="{67ACEAD3-58EC-4639-BA90-B059863D2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1800"/>
              <a:ext cx="7080" cy="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Community A (Local)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56">
              <a:extLst>
                <a:ext uri="{FF2B5EF4-FFF2-40B4-BE49-F238E27FC236}">
                  <a16:creationId xmlns:a16="http://schemas.microsoft.com/office/drawing/2014/main" id="{3D6C7C14-C60F-413A-9603-E36C7822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2265"/>
              <a:ext cx="1620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 Consumer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55">
              <a:extLst>
                <a:ext uri="{FF2B5EF4-FFF2-40B4-BE49-F238E27FC236}">
                  <a16:creationId xmlns:a16="http://schemas.microsoft.com/office/drawing/2014/main" id="{4A467212-C60E-4448-9B36-6E43F6308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" y="2265"/>
              <a:ext cx="16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Initiating GW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54">
              <a:extLst>
                <a:ext uri="{FF2B5EF4-FFF2-40B4-BE49-F238E27FC236}">
                  <a16:creationId xmlns:a16="http://schemas.microsoft.com/office/drawing/2014/main" id="{80C7FE30-7251-48E8-838E-E5045B226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0" y="2265"/>
              <a:ext cx="169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GW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53">
              <a:extLst>
                <a:ext uri="{FF2B5EF4-FFF2-40B4-BE49-F238E27FC236}">
                  <a16:creationId xmlns:a16="http://schemas.microsoft.com/office/drawing/2014/main" id="{B360F599-F8AD-4D73-96EA-D61793377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0" y="1800"/>
              <a:ext cx="3210" cy="38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Community C (Remote)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52">
              <a:extLst>
                <a:ext uri="{FF2B5EF4-FFF2-40B4-BE49-F238E27FC236}">
                  <a16:creationId xmlns:a16="http://schemas.microsoft.com/office/drawing/2014/main" id="{BDB3A014-10CF-4572-BE01-D53D4D6C2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0" y="2265"/>
              <a:ext cx="1900" cy="4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GW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51">
              <a:extLst>
                <a:ext uri="{FF2B5EF4-FFF2-40B4-BE49-F238E27FC236}">
                  <a16:creationId xmlns:a16="http://schemas.microsoft.com/office/drawing/2014/main" id="{04CAC12C-1E92-43F0-A2FA-B7B875984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5" y="2650"/>
              <a:ext cx="0" cy="8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50">
              <a:extLst>
                <a:ext uri="{FF2B5EF4-FFF2-40B4-BE49-F238E27FC236}">
                  <a16:creationId xmlns:a16="http://schemas.microsoft.com/office/drawing/2014/main" id="{E2B5FDB6-8A32-48F8-B355-D577A786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0" y="2670"/>
              <a:ext cx="0" cy="8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45C0C738-BEEF-4AEB-8647-383B0C34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5" y="2880"/>
              <a:ext cx="0" cy="8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48">
              <a:extLst>
                <a:ext uri="{FF2B5EF4-FFF2-40B4-BE49-F238E27FC236}">
                  <a16:creationId xmlns:a16="http://schemas.microsoft.com/office/drawing/2014/main" id="{DE011827-A9B4-4E6A-8663-A0CA2F0FF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0" y="2700"/>
              <a:ext cx="0" cy="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47">
              <a:extLst>
                <a:ext uri="{FF2B5EF4-FFF2-40B4-BE49-F238E27FC236}">
                  <a16:creationId xmlns:a16="http://schemas.microsoft.com/office/drawing/2014/main" id="{FC7DDB15-8BB6-46D6-8016-1156AD4CD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0" y="4600"/>
              <a:ext cx="77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 Box 46">
              <a:extLst>
                <a:ext uri="{FF2B5EF4-FFF2-40B4-BE49-F238E27FC236}">
                  <a16:creationId xmlns:a16="http://schemas.microsoft.com/office/drawing/2014/main" id="{DE8E9573-B6BF-47EB-9A4E-4ED7063E3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0" y="4300"/>
              <a:ext cx="160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PDQ Query</a:t>
              </a:r>
              <a:endPara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Traits=C9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F6DAA6AD-4276-487C-A590-A03F7D844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9505"/>
              <a:ext cx="39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ECC3B0EA-EA7A-4CE8-8E95-814069A54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5" y="4100"/>
              <a:ext cx="204" cy="1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F5A45C74-6E00-46E4-8CA6-E989B5AB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5" y="8210"/>
              <a:ext cx="219" cy="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47AE5C52-2190-416B-87DD-B0CA7C0D9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240"/>
              <a:ext cx="214" cy="7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AF86E621-D2BD-4DB3-B966-9C420F759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9205"/>
              <a:ext cx="273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Registry Stored Query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Consolidated Response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198EAD13-A6A3-41F3-B8B8-3BD3E6B2C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5" y="6880"/>
              <a:ext cx="199" cy="2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B5341104-2A87-4CED-B75F-46A405952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0" y="8930"/>
              <a:ext cx="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38">
              <a:extLst>
                <a:ext uri="{FF2B5EF4-FFF2-40B4-BE49-F238E27FC236}">
                  <a16:creationId xmlns:a16="http://schemas.microsoft.com/office/drawing/2014/main" id="{54A9E048-CB53-4C50-8FA6-CE7993B2C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" y="4370"/>
              <a:ext cx="22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Identification Mapping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1" name="Group 34">
              <a:extLst>
                <a:ext uri="{FF2B5EF4-FFF2-40B4-BE49-F238E27FC236}">
                  <a16:creationId xmlns:a16="http://schemas.microsoft.com/office/drawing/2014/main" id="{B006AF91-2B36-4534-821C-D8DE2E801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0" y="4220"/>
              <a:ext cx="240" cy="360"/>
              <a:chOff x="3240" y="5040"/>
              <a:chExt cx="540" cy="720"/>
            </a:xfrm>
          </p:grpSpPr>
          <p:sp>
            <p:nvSpPr>
              <p:cNvPr id="64" name="Line 37">
                <a:extLst>
                  <a:ext uri="{FF2B5EF4-FFF2-40B4-BE49-F238E27FC236}">
                    <a16:creationId xmlns:a16="http://schemas.microsoft.com/office/drawing/2014/main" id="{BC6A3331-1A2B-4A51-AAFF-A7142D565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0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52E6C4B8-B8FC-478F-95D2-7C2F901F1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04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35">
                <a:extLst>
                  <a:ext uri="{FF2B5EF4-FFF2-40B4-BE49-F238E27FC236}">
                    <a16:creationId xmlns:a16="http://schemas.microsoft.com/office/drawing/2014/main" id="{65939923-B0CF-402E-A5F4-BFEECA58E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76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E9C9DCF6-433F-4255-927F-5B51E7B9A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0" y="6510"/>
              <a:ext cx="6710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Query to Communities B and C with their Patient ID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40EB363C-042C-4AEA-96D5-0A53F42DB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0" y="1780"/>
              <a:ext cx="3460" cy="3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Community B (Remote)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DD2A8C84-5C78-4FA0-9049-9A316C1CD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5" y="8470"/>
              <a:ext cx="4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98DA84B7-0AD8-474D-B48B-B814BB76F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0" y="8515"/>
              <a:ext cx="2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Cross-GW Query (B5)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6F7C0C33-5F6F-44A6-863C-691DAD339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4005"/>
              <a:ext cx="3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F1E00CAA-E599-45B9-B29B-3CF19B23F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" y="3645"/>
              <a:ext cx="305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 Stored Query (A1)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A03E88E8-5F0E-430B-B509-D68F73034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0" y="7560"/>
              <a:ext cx="7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AC88E155-E082-407D-BA54-51299E6AD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5" y="7170"/>
              <a:ext cx="7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91F0C8DD-D0A3-4965-A731-1ECEA4487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0" y="7195"/>
              <a:ext cx="226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Cross-GW Query (C9)</a:t>
              </a:r>
              <a:endPara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24">
              <a:extLst>
                <a:ext uri="{FF2B5EF4-FFF2-40B4-BE49-F238E27FC236}">
                  <a16:creationId xmlns:a16="http://schemas.microsoft.com/office/drawing/2014/main" id="{C0A1E542-A4E4-406F-A9C6-85051ECED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0" y="4820"/>
              <a:ext cx="7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25E60DB3-966C-4F8B-8714-647C0326E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0" y="5700"/>
              <a:ext cx="760" cy="2760"/>
              <a:chOff x="3240" y="5040"/>
              <a:chExt cx="540" cy="720"/>
            </a:xfrm>
          </p:grpSpPr>
          <p:sp>
            <p:nvSpPr>
              <p:cNvPr id="61" name="Line 23">
                <a:extLst>
                  <a:ext uri="{FF2B5EF4-FFF2-40B4-BE49-F238E27FC236}">
                    <a16:creationId xmlns:a16="http://schemas.microsoft.com/office/drawing/2014/main" id="{13697B16-9E6B-4C96-BCCA-E1EB90FB7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0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2">
                <a:extLst>
                  <a:ext uri="{FF2B5EF4-FFF2-40B4-BE49-F238E27FC236}">
                    <a16:creationId xmlns:a16="http://schemas.microsoft.com/office/drawing/2014/main" id="{B8EC09CC-120C-4372-97FD-FF3E4F4FB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04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1">
                <a:extLst>
                  <a:ext uri="{FF2B5EF4-FFF2-40B4-BE49-F238E27FC236}">
                    <a16:creationId xmlns:a16="http://schemas.microsoft.com/office/drawing/2014/main" id="{91AA932B-91E4-49C5-AB0B-4E0841EC5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76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16">
              <a:extLst>
                <a:ext uri="{FF2B5EF4-FFF2-40B4-BE49-F238E27FC236}">
                  <a16:creationId xmlns:a16="http://schemas.microsoft.com/office/drawing/2014/main" id="{AD1DB090-4AD8-46F0-AC9E-3BF6ECA24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0" y="4880"/>
              <a:ext cx="540" cy="2260"/>
              <a:chOff x="3240" y="5040"/>
              <a:chExt cx="540" cy="720"/>
            </a:xfrm>
          </p:grpSpPr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FE4FFA5C-7609-41FE-AEC7-52B2F3ED4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0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18">
                <a:extLst>
                  <a:ext uri="{FF2B5EF4-FFF2-40B4-BE49-F238E27FC236}">
                    <a16:creationId xmlns:a16="http://schemas.microsoft.com/office/drawing/2014/main" id="{68D5C5B7-54B5-45BC-BCB2-C4D32827E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04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17">
                <a:extLst>
                  <a:ext uri="{FF2B5EF4-FFF2-40B4-BE49-F238E27FC236}">
                    <a16:creationId xmlns:a16="http://schemas.microsoft.com/office/drawing/2014/main" id="{EC8D75BD-09CD-415D-B39B-8094308DC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76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Text Box 15">
              <a:extLst>
                <a:ext uri="{FF2B5EF4-FFF2-40B4-BE49-F238E27FC236}">
                  <a16:creationId xmlns:a16="http://schemas.microsoft.com/office/drawing/2014/main" id="{9A65147B-556E-4B2D-BE09-0D0FCBADD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" y="2605"/>
              <a:ext cx="30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Demographics Consumer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EFD54E84-F8F7-4E72-B539-D0CF650CF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0" y="2605"/>
              <a:ext cx="2780" cy="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Demographics Source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13">
              <a:extLst>
                <a:ext uri="{FF2B5EF4-FFF2-40B4-BE49-F238E27FC236}">
                  <a16:creationId xmlns:a16="http://schemas.microsoft.com/office/drawing/2014/main" id="{770FCD05-4402-46BB-B93B-2CB4E886B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0" y="2665"/>
              <a:ext cx="2780" cy="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Demographics Source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1F81B95E-A8CA-48B1-98F6-EEFB266FD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0" y="5440"/>
              <a:ext cx="4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11">
              <a:extLst>
                <a:ext uri="{FF2B5EF4-FFF2-40B4-BE49-F238E27FC236}">
                  <a16:creationId xmlns:a16="http://schemas.microsoft.com/office/drawing/2014/main" id="{767AD8E1-7511-48C7-AA0E-AF1176DA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" y="5140"/>
              <a:ext cx="160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PDQ Query</a:t>
              </a:r>
              <a:endPara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Traits=B5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EAA0ED6-C487-4EA7-8447-BB244714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5" y="5170"/>
              <a:ext cx="159" cy="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31E36122-35DB-408C-8A1B-A0C5D9307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0" y="5660"/>
              <a:ext cx="49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">
              <a:extLst>
                <a:ext uri="{FF2B5EF4-FFF2-40B4-BE49-F238E27FC236}">
                  <a16:creationId xmlns:a16="http://schemas.microsoft.com/office/drawing/2014/main" id="{BA8BF9D1-AF70-485F-9F54-64E0D25E3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" y="4220"/>
              <a:ext cx="340" cy="1220"/>
              <a:chOff x="3240" y="5040"/>
              <a:chExt cx="540" cy="720"/>
            </a:xfrm>
          </p:grpSpPr>
          <p:sp>
            <p:nvSpPr>
              <p:cNvPr id="55" name="Line 8">
                <a:extLst>
                  <a:ext uri="{FF2B5EF4-FFF2-40B4-BE49-F238E27FC236}">
                    <a16:creationId xmlns:a16="http://schemas.microsoft.com/office/drawing/2014/main" id="{BAC8A40F-17A4-4D2C-9CF1-DE0F06813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0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7">
                <a:extLst>
                  <a:ext uri="{FF2B5EF4-FFF2-40B4-BE49-F238E27FC236}">
                    <a16:creationId xmlns:a16="http://schemas.microsoft.com/office/drawing/2014/main" id="{B913AF93-30F4-4297-B9D9-AF40701C8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04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6">
                <a:extLst>
                  <a:ext uri="{FF2B5EF4-FFF2-40B4-BE49-F238E27FC236}">
                    <a16:creationId xmlns:a16="http://schemas.microsoft.com/office/drawing/2014/main" id="{98A39F12-49D6-4FAC-A1BF-3D40A103B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76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Line 4">
              <a:extLst>
                <a:ext uri="{FF2B5EF4-FFF2-40B4-BE49-F238E27FC236}">
                  <a16:creationId xmlns:a16="http://schemas.microsoft.com/office/drawing/2014/main" id="{EEC08599-C514-42C2-BDCB-C20F475DA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0" y="2800"/>
              <a:ext cx="0" cy="8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0D18C736-0454-42C2-9DC0-1F1114C0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5" y="4270"/>
              <a:ext cx="159" cy="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Text Box 2">
              <a:extLst>
                <a:ext uri="{FF2B5EF4-FFF2-40B4-BE49-F238E27FC236}">
                  <a16:creationId xmlns:a16="http://schemas.microsoft.com/office/drawing/2014/main" id="{D6D3EF9E-A87E-4870-B4CC-E55D6A1D3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0" y="3290"/>
              <a:ext cx="767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Demographics in Community A mapped to Patient Id in B and 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2020-08-19T20:31:43Z</dcterms:created>
  <dcterms:modified xsi:type="dcterms:W3CDTF">2020-08-19T20:32:29Z</dcterms:modified>
</cp:coreProperties>
</file>