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70" d="100"/>
          <a:sy n="70" d="100"/>
        </p:scale>
        <p:origin x="-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8887-8803-4962-BE0F-9A2E6761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DC381-ED17-4B6C-9A86-42198C88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FD9F-2171-408D-923B-73370F37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2322-20C2-42DF-94B1-955CE8E5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9F50-E658-42A3-AE5D-47B4E6CB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E22D-3615-4EAE-ADA6-A7059C33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6E99-E389-46BB-8C5D-FDAE2BD3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82F0-7123-400D-A295-F2059696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49CE-42A6-4885-805E-216F6C45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E8A5-74FB-4DB0-BB5B-D6BE92A1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25EBB-B154-4DDD-A0F8-7C45E68D5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B9BCD-FC4B-4E70-840C-DD4A144C6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9EF3-AA7C-4BA3-B828-609F4723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7A13-9B24-454F-8A4C-78F07339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A319-2A26-4396-BF62-229C77A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294C-0DA7-4D61-BCEB-EA0F8A1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E9-BC9F-4533-8045-562B38C6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003B-1AF6-4380-BE68-8D1F1056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4722-3C3F-4F49-B9E6-237C5E86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ED71-51AF-4BAE-BA3F-BE85FCF4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AB51-2A7B-42EB-9754-98FDC9BC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E483-D099-4D3C-9830-9F07B98F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ACDC-044A-4A60-B7DF-6E1ECF00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939F-5D42-47F4-9E5C-EA485C48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C62C-00FD-4BC2-B5CA-294EBB1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973B-E61E-4B8C-BDDC-9F979FE5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2F26-A5B0-4FD4-9C0C-374A14C7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B091-1D12-4B75-8910-0A8274E2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B08F1-A180-409B-8A38-172F7E17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2514-CFBF-4406-A216-6163F1B3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0E85-7062-4378-8FC2-8909A4DB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B1E-4F9A-4FEE-865A-3E107CC8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5D4A-458F-4667-9506-08A7A078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77151-1737-4FEF-A370-56097EFD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EF50-534A-430B-8E0D-E84DD347A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DA54F-0E81-4167-95EE-E8403361C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E07B-49E0-4DD8-977C-8774760E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E9622-B934-4761-9358-3212F148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F82F-E987-475A-B20D-F54F3B30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419E-1368-4B0C-89A1-0FE6D928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9DB42-513C-479A-8248-54D8893D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1D47E-282B-4269-88D9-3F466D8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7C91E-D8AB-434A-9952-04624403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51BC6-BE00-4883-8A55-E2366C3D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39F07-C618-450E-9E33-AA6C7EB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45D1-4E25-476F-AB94-4764224A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F783-5B6A-46C6-AA41-0C48CBD0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475E-B8B7-4696-9F55-FCBD3766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D7127-E089-4E71-80CE-9D284C69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298B-FEDF-41A6-A598-BFE2B446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E833-272C-4292-A498-E07E3A90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97CD-7EE0-469C-AE80-E3696F11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55F4-2036-4F16-B574-8459FF5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9ACEE-0CB1-42A4-8CC7-6CA63F2C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936EC-9639-4CD2-B5F6-98D44DE3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E6A7-CF5D-4404-BB58-03D15DB5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D8410-7BAA-498B-84A9-0F2B3324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E64D8-6EB9-48E8-B197-6D9D2598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1F953-A2CB-46E4-AF4C-3F7B6F19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A579-74D4-4D1A-B244-48B1C9FF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F42C-2EC0-4E5C-8B59-15A426050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4A77-7467-4012-A60D-C0F18329BFA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6DAC-C4FE-4AFF-A97D-A4C73C32C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A778-F88A-4238-B2E1-79789F546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47F7-DE8F-4EF6-A6CA-4E7AF0A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F54BB36-E78B-47D1-94A3-440442397623}"/>
              </a:ext>
            </a:extLst>
          </p:cNvPr>
          <p:cNvGrpSpPr/>
          <p:nvPr/>
        </p:nvGrpSpPr>
        <p:grpSpPr>
          <a:xfrm>
            <a:off x="348342" y="457200"/>
            <a:ext cx="11451771" cy="6400800"/>
            <a:chOff x="0" y="17463"/>
            <a:chExt cx="8331200" cy="4716462"/>
          </a:xfrm>
        </p:grpSpPr>
        <p:sp>
          <p:nvSpPr>
            <p:cNvPr id="4" name="AutoShape 1">
              <a:extLst>
                <a:ext uri="{FF2B5EF4-FFF2-40B4-BE49-F238E27FC236}">
                  <a16:creationId xmlns:a16="http://schemas.microsoft.com/office/drawing/2014/main" id="{29C80090-5E1F-4259-AD9F-1BA441C884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457200"/>
              <a:ext cx="7124700" cy="427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84E6137C-9A00-499B-B0E7-E66B404043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050" y="17463"/>
              <a:ext cx="7126288" cy="427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72F7FC7-E39A-4E73-8A40-D4C985313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113" y="474663"/>
              <a:ext cx="2495550" cy="3206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4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Receiving Community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4104242A-D2AD-4CB8-94B6-7D99F0F5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88" y="492125"/>
              <a:ext cx="4038600" cy="3206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4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Community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3">
              <a:extLst>
                <a:ext uri="{FF2B5EF4-FFF2-40B4-BE49-F238E27FC236}">
                  <a16:creationId xmlns:a16="http://schemas.microsoft.com/office/drawing/2014/main" id="{CD35FE51-C8DE-4DF5-90B2-2061D4DCF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338" y="1890713"/>
              <a:ext cx="1171575" cy="976312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3A1414A-7382-4C29-86C5-9E1332965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12788"/>
              <a:ext cx="1069975" cy="47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 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08F2AAE-14EE-4E22-9F6B-1C927FDDB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50" y="968375"/>
              <a:ext cx="828675" cy="6889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Consumer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C1BC99E2-0B2D-48BA-8C36-38C7A30C8CF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182688" y="1562100"/>
              <a:ext cx="498475" cy="1187450"/>
              <a:chOff x="8698" y="8601"/>
              <a:chExt cx="2205" cy="2222"/>
            </a:xfrm>
          </p:grpSpPr>
          <p:sp>
            <p:nvSpPr>
              <p:cNvPr id="12" name="Line 23">
                <a:extLst>
                  <a:ext uri="{FF2B5EF4-FFF2-40B4-BE49-F238E27FC236}">
                    <a16:creationId xmlns:a16="http://schemas.microsoft.com/office/drawing/2014/main" id="{845EBD48-6A39-4EED-B09E-C5EA47926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Arc 22">
                <a:extLst>
                  <a:ext uri="{FF2B5EF4-FFF2-40B4-BE49-F238E27FC236}">
                    <a16:creationId xmlns:a16="http://schemas.microsoft.com/office/drawing/2014/main" id="{101A78D5-EDBD-4322-AB62-75B8813A7D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21">
                <a:extLst>
                  <a:ext uri="{FF2B5EF4-FFF2-40B4-BE49-F238E27FC236}">
                    <a16:creationId xmlns:a16="http://schemas.microsoft.com/office/drawing/2014/main" id="{9CB8B5B9-4EDB-4531-B104-F4270595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FCD174F9-2335-4528-9B60-5AC3B2975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2193925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Retrieve Document Set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</a:p>
          </p:txBody>
        </p:sp>
        <p:sp>
          <p:nvSpPr>
            <p:cNvPr id="16" name="Text Box 34">
              <a:extLst>
                <a:ext uri="{FF2B5EF4-FFF2-40B4-BE49-F238E27FC236}">
                  <a16:creationId xmlns:a16="http://schemas.microsoft.com/office/drawing/2014/main" id="{6386DDFF-8837-4A09-A5F8-5AEB39473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1900238"/>
              <a:ext cx="1322388" cy="61118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35">
              <a:extLst>
                <a:ext uri="{FF2B5EF4-FFF2-40B4-BE49-F238E27FC236}">
                  <a16:creationId xmlns:a16="http://schemas.microsoft.com/office/drawing/2014/main" id="{A3354446-65A6-43BC-83F9-C36889E5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025" y="2332038"/>
              <a:ext cx="1189038" cy="4762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066A738B-7457-46DF-8F6B-CFF8A8C95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2563" y="2730500"/>
              <a:ext cx="1189037" cy="5937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Group 36">
              <a:extLst>
                <a:ext uri="{FF2B5EF4-FFF2-40B4-BE49-F238E27FC236}">
                  <a16:creationId xmlns:a16="http://schemas.microsoft.com/office/drawing/2014/main" id="{59B1320A-165D-472E-AEE3-DD30B3F2DA9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821366" y="2525827"/>
              <a:ext cx="724101" cy="536212"/>
              <a:chOff x="8658" y="6449"/>
              <a:chExt cx="2245" cy="2606"/>
            </a:xfrm>
          </p:grpSpPr>
          <p:sp>
            <p:nvSpPr>
              <p:cNvPr id="20" name="Line 39">
                <a:extLst>
                  <a:ext uri="{FF2B5EF4-FFF2-40B4-BE49-F238E27FC236}">
                    <a16:creationId xmlns:a16="http://schemas.microsoft.com/office/drawing/2014/main" id="{6E4FFBF1-52F3-4BC4-954B-758752DFD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58" y="9055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Arc 38">
                <a:extLst>
                  <a:ext uri="{FF2B5EF4-FFF2-40B4-BE49-F238E27FC236}">
                    <a16:creationId xmlns:a16="http://schemas.microsoft.com/office/drawing/2014/main" id="{057EA8C4-4FDC-4339-B293-2BA00B289B6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8763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Line 37">
                <a:extLst>
                  <a:ext uri="{FF2B5EF4-FFF2-40B4-BE49-F238E27FC236}">
                    <a16:creationId xmlns:a16="http://schemas.microsoft.com/office/drawing/2014/main" id="{1DB3078E-BCBD-48F3-9277-2849614B9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6449"/>
                <a:ext cx="0" cy="229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550E8FD0-B05E-4819-A13D-6568EC255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38" y="2968625"/>
              <a:ext cx="8318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0" lang="en-AU" altLang="en-US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Retrieve Document Set</a:t>
              </a:r>
              <a:endPara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EFDFAB2E-4086-4FB2-B217-105618876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5788" y="2019300"/>
              <a:ext cx="830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87A1A2C7-E1D8-42BE-8790-8DC317DB0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5788" y="2255838"/>
              <a:ext cx="8302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97D9B86B-5F88-473E-B369-73DC4F41A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725" y="1543050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 Gateway Query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E65C97C-8C98-4B7E-BB71-576AA5E3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725" y="2255838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 Gateway Retrieve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D67BCBD7-3F8F-4335-B39A-6005C311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" y="17463"/>
              <a:ext cx="8312150" cy="427513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263A7A4C-F0E3-47D2-A794-9B447035164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206500" y="1085850"/>
              <a:ext cx="1298575" cy="831850"/>
              <a:chOff x="8698" y="8601"/>
              <a:chExt cx="2205" cy="2222"/>
            </a:xfrm>
          </p:grpSpPr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301133BA-7C7E-4791-B788-BABD122F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Arc 16">
                <a:extLst>
                  <a:ext uri="{FF2B5EF4-FFF2-40B4-BE49-F238E27FC236}">
                    <a16:creationId xmlns:a16="http://schemas.microsoft.com/office/drawing/2014/main" id="{E8D9E497-15F8-46AC-AC7F-3EFBCAFFC61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15">
                <a:extLst>
                  <a:ext uri="{FF2B5EF4-FFF2-40B4-BE49-F238E27FC236}">
                    <a16:creationId xmlns:a16="http://schemas.microsoft.com/office/drawing/2014/main" id="{0CD13C11-73E4-4B6A-AC48-543E88342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66FFE288-8EB6-4B5A-859D-771B75DD7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13" y="1898650"/>
              <a:ext cx="1187450" cy="47466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E7DCF110-B6E4-452B-AC4A-2874E35D4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5" y="2749550"/>
              <a:ext cx="1187450" cy="5937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5" name="Group 28">
              <a:extLst>
                <a:ext uri="{FF2B5EF4-FFF2-40B4-BE49-F238E27FC236}">
                  <a16:creationId xmlns:a16="http://schemas.microsoft.com/office/drawing/2014/main" id="{E6102773-EC7A-408B-947D-5F605EE702B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206500" y="1443038"/>
              <a:ext cx="712788" cy="1068387"/>
              <a:chOff x="8698" y="8601"/>
              <a:chExt cx="2205" cy="2222"/>
            </a:xfrm>
          </p:grpSpPr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ACF013B8-4FAF-4111-88F2-82853EC1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Arc 30">
                <a:extLst>
                  <a:ext uri="{FF2B5EF4-FFF2-40B4-BE49-F238E27FC236}">
                    <a16:creationId xmlns:a16="http://schemas.microsoft.com/office/drawing/2014/main" id="{F1269BC0-C6D3-4681-856F-5E3DCFB464E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29">
                <a:extLst>
                  <a:ext uri="{FF2B5EF4-FFF2-40B4-BE49-F238E27FC236}">
                    <a16:creationId xmlns:a16="http://schemas.microsoft.com/office/drawing/2014/main" id="{7BF6EEB1-3576-4AC1-BCA6-9572E950E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24">
              <a:extLst>
                <a:ext uri="{FF2B5EF4-FFF2-40B4-BE49-F238E27FC236}">
                  <a16:creationId xmlns:a16="http://schemas.microsoft.com/office/drawing/2014/main" id="{3969A353-F152-45A2-BE7D-FFC64D5FA5C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917700" y="2392363"/>
              <a:ext cx="1306513" cy="238125"/>
              <a:chOff x="8698" y="8601"/>
              <a:chExt cx="2205" cy="2222"/>
            </a:xfrm>
          </p:grpSpPr>
          <p:sp>
            <p:nvSpPr>
              <p:cNvPr id="40" name="Line 27">
                <a:extLst>
                  <a:ext uri="{FF2B5EF4-FFF2-40B4-BE49-F238E27FC236}">
                    <a16:creationId xmlns:a16="http://schemas.microsoft.com/office/drawing/2014/main" id="{4519D45A-06B7-4D39-952E-A4B4B04B8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Arc 26">
                <a:extLst>
                  <a:ext uri="{FF2B5EF4-FFF2-40B4-BE49-F238E27FC236}">
                    <a16:creationId xmlns:a16="http://schemas.microsoft.com/office/drawing/2014/main" id="{E0F88AFB-72F8-4A6B-942E-3C6126214A8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25">
                <a:extLst>
                  <a:ext uri="{FF2B5EF4-FFF2-40B4-BE49-F238E27FC236}">
                    <a16:creationId xmlns:a16="http://schemas.microsoft.com/office/drawing/2014/main" id="{09FDDB65-E8E8-42EE-902C-030C9E58A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" name="Rectangle 40">
            <a:extLst>
              <a:ext uri="{FF2B5EF4-FFF2-40B4-BE49-F238E27FC236}">
                <a16:creationId xmlns:a16="http://schemas.microsoft.com/office/drawing/2014/main" id="{B7A29EC4-5801-4E8E-AE69-49E64B0B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2020-08-19T20:26:30Z</dcterms:created>
  <dcterms:modified xsi:type="dcterms:W3CDTF">2020-08-19T20:28:55Z</dcterms:modified>
</cp:coreProperties>
</file>