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A8BE-060B-4220-A9DC-CEF4F3EC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4C64-8514-4BF3-B2A1-F6F17174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6EB-2D6F-44F9-8BB5-F96B6040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2EF2-CB22-4904-9ADB-C766842F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B0CC-D057-4D01-AFAB-A9BC86CE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09BF-65CF-4361-B6E4-F802716D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8CD0E-6741-4BED-9600-DA07EA38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B668-2D56-47E8-B633-67FB118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778C-4D90-4038-98F4-B0B8CBB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2B42-4D7F-42B4-9A23-C7AE2E33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C443C-6D09-45EB-AA50-33A50725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B559-4CC9-4196-BF7E-AD4C24EF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1CC7-8461-496E-9833-FA13E2FC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8EC9-F2D9-43E4-B2DB-00275A3A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B20E-0223-4A58-BF72-E573466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C2E1-52C4-4C2C-B5DC-D8B27C89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04F0-68D2-4747-9AAA-8087F336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CE4A-B946-43EE-AB14-64885E6F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5329-E299-460D-A1FE-38EE3F34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D923-525C-4D90-A31C-C24F05D6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37BD-8E6D-41F3-B201-BF2F45D2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3098-0822-403C-ADE2-58B3EB09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2C89-04BC-49DE-8674-F96DE18B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CFA9-356D-4E5E-8C99-0D8BE9ED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34A1-F599-4982-8CDB-44F9C5FC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C18B-2E7C-4EAD-BE01-98FC1DE8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A93D-F8BC-4D1E-8BAD-3680EC666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52139-778D-4BC0-991B-B3FD99263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D9D3-801E-45B1-A0C6-729BCB6B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36B1-2991-4AFA-B590-8819EDE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6D023-48D5-4826-882E-91B46D9B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A9C9-0FC6-48F3-8DE6-BB023939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431F-7E32-4065-BC9D-AB71ABA1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A212-B8A3-438D-B392-A5E7C638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24E77-D6BD-4ED2-8C19-C4C482F7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5C1AF-EC3E-47F9-A3FD-5F5159604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0A66A-C999-4092-BAB8-79A23221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039BB-3E95-4EDC-8683-3AB446A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F29DC-F7C3-4C3B-9644-F6E30303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BA59-EA97-4386-8B13-B1596EBB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1883B-54DA-421A-AC61-60D559B6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3CE0A-8127-4E29-BAEB-DFC7FE9E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0CDFA-A6E5-4F15-9C1C-D25EA9CF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963D-8BDA-49F9-9384-177FF0E9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CC931-45D1-4A48-8155-5152D6E5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C9F99-D084-418F-9D16-8E204C30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321A-73EF-4993-A70A-9CD3A63A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602C-5BEA-43F7-B3D0-21756781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F3AF-06C3-47C0-8C4A-29CA046F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563F-4B4F-4242-90D8-28F94C2B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57F7-F96A-4682-96F6-9D27588B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EC08-142F-443C-9DC1-9067A5CA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87D-80FD-48E3-8FA1-ECF1490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69776-9F84-4528-B327-D856508D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BDFD-0822-4161-A1FA-BA4A7470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D568-9EF8-4713-A975-8F79A2FC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BA41-6616-4AD4-9ACE-17A3E957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8E26-F670-42B4-B00E-428CE22A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44012-8650-4987-B575-1A6A1015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D605-EE9D-4E53-808A-D77EDE76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8A3E-3AA4-4516-B3E6-183ECCDD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E719-6BF5-4DAA-8BD4-28F700571F9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1EA3-B256-4650-93B9-D3F9355F2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B1F9-2FF3-46A7-820E-DAADE6DCD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6AC9-C01B-4AC8-908F-E7043592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82AED66-3D70-4F42-88CC-B12CB65CCE85}"/>
              </a:ext>
            </a:extLst>
          </p:cNvPr>
          <p:cNvGrpSpPr/>
          <p:nvPr/>
        </p:nvGrpSpPr>
        <p:grpSpPr>
          <a:xfrm>
            <a:off x="981982" y="815068"/>
            <a:ext cx="8423275" cy="5237389"/>
            <a:chOff x="9525" y="466725"/>
            <a:chExt cx="5819775" cy="3838575"/>
          </a:xfrm>
        </p:grpSpPr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D300BFB3-B99C-454D-949B-44878D97B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50" y="2465388"/>
              <a:ext cx="665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append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4D5A523F-1914-401E-BADD-8B2021DC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950" y="2338388"/>
              <a:ext cx="660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replace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A24FF6C1-D92A-4781-A5EF-F6D849A0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466725"/>
              <a:ext cx="2743200" cy="5683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"1.2.345.678910.123"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7361C64B-D2D0-476F-BA04-81F4494C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1495425"/>
              <a:ext cx="2628900" cy="571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"1.2.345.678910.456"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relationship = "APND"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parent id = "1.2.345.678910.123"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2BE4EFAC-660A-46BE-8E6B-A9629B57D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850" y="1495425"/>
              <a:ext cx="2628900" cy="571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"1.2.345.678910.266"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relationship = "RPLC"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parent id = "1.2.345.678910.123"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77D152D5-0C7F-426B-A446-D9B1BF5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3400425"/>
              <a:ext cx="2628900" cy="571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"1.2.345.678910.557"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relationship = "APND"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parent id = "1.2.345.678910.456"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5740827-8F1C-425E-A691-0A62399C5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750" y="1042988"/>
              <a:ext cx="660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replace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898BBF1-CF2D-4481-9020-0F7B1237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350" y="2211388"/>
              <a:ext cx="660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replace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A247E44B-4104-4F0B-AAD6-A2B8A55C4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250" y="1119188"/>
              <a:ext cx="665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append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2403E792-0EB4-4C15-8FC1-4D6110D0D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7850" y="1038225"/>
              <a:ext cx="698500" cy="444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9D3CA74-BCE2-4AC1-87BC-0FACCF48B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425" y="2085975"/>
              <a:ext cx="581025" cy="121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346A5FC7-9FC9-480C-A737-CC738791C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3725" y="2066925"/>
              <a:ext cx="568325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3E61C594-0F62-4B41-8610-44F35B0CB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350" y="2066925"/>
              <a:ext cx="4572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BEDAD3E0-1723-4866-8FC2-B06AF105E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50" y="1038225"/>
              <a:ext cx="422275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4024419-E324-47E2-97B7-A764EBB9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2524125"/>
              <a:ext cx="2628900" cy="571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"1.2.345.678910.224"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relationship = "RPLC"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parent id = "1.2.345.678910.456"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CF91BB23-6CBB-4CEA-8A7B-A439D794B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875" y="3305175"/>
              <a:ext cx="2628900" cy="571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3333CC"/>
              </a:solidFill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id = "1.2.345.678910.448"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relationship = "RPLC"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parent id = "1.2.345.678910.266"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">
              <a:extLst>
                <a:ext uri="{FF2B5EF4-FFF2-40B4-BE49-F238E27FC236}">
                  <a16:creationId xmlns:a16="http://schemas.microsoft.com/office/drawing/2014/main" id="{56912C57-035D-4552-BBF6-74995EFE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550" y="4048125"/>
              <a:ext cx="2190750" cy="257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Times New Roman" panose="02020603050405020304" pitchFamily="18" charset="0"/>
                </a:rPr>
                <a:t>Adapted from HL7 CDA Release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60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2020-08-19T20:33:33Z</dcterms:created>
  <dcterms:modified xsi:type="dcterms:W3CDTF">2020-08-19T20:34:27Z</dcterms:modified>
</cp:coreProperties>
</file>