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FECA-8873-4A24-8EA6-58EE1B0CB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5DE5D-C4BB-4DF7-844F-5A3D5EB04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451E8-2A34-45E7-9EE8-A041D259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E0805-6A47-4F5B-8BBC-D98567B1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5D69D-8CB2-4CF2-BDF2-93263DF2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29A64-0B9F-455C-9065-3CD8E63400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913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D71C-DF2B-4417-B388-2D268B2B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3DEE3-42FD-41F5-A15D-438417437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19EB1-B2A1-4DB0-9629-C718CA26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D102F-6311-4D19-882C-80264C6C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5B989-BB01-4A65-8105-7CA10DD8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783AE3-5607-4DC0-92A5-631658938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34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5536C-44AE-4E59-A69F-6E0F2555B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C4434-5377-4BE3-80A5-DDE81DE3E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D2DAD-86E9-484F-8CD1-2C80B105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03250-7D3E-404E-A83F-EED3F385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CD8F4-920F-4DAA-A0AB-9B541E28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1C627-B03E-4D55-BB0B-181C8BDFFE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21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2FAB-9F7F-439C-BD70-3C420800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EA7C9-30B6-4BC6-9A75-E00336FE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8117A-1A32-4460-8F6A-31C18E7C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E5F9-FB49-4934-B57A-062FEC75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5AFC6-A5DE-4E56-B1AF-879D3CE0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A8C03-B609-4E8C-9806-C0AFDA1D3D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98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5BF2-1BA2-4693-99A1-ACC25F98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F4F31-A90E-4C50-91B2-0A8839B2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D4C40-A5CF-4D6B-914C-84FEDAF3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4C57D-A75E-4477-BDF3-A61D0F52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CEBB6-6F4E-48C2-9D0D-B41C6C36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22D0F-A423-47CD-9E29-825A75DA73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7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0054-401A-4756-B303-9F48BAAA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55C9-AF29-45E5-B0C1-01207C698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3A5D6-027C-4524-ADCF-3706061FB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7B768-28B8-4115-B606-764A7ECC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1AFB9-11D0-48CE-AA35-B6EC53B1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21D00-850A-49B2-9E8C-DF07EEE8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21E2F-F0AB-485A-8508-793A8FCCDC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25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BC69-588A-4919-A693-E5AEFCCC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8DB06-CFC1-40DA-943C-726B96DF9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3CA55-4C22-4A40-A133-E9C944A9B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1465B-BFCB-40EC-BCAB-06C50B461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29352-413E-42A1-97DF-929D4A1D1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0FB4C3-36E3-412A-B5D8-944F0951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80131-632D-4F09-9878-04D4DF77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8B057-898E-4A9E-80C9-30EB1441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82058-5864-4373-8082-7B0E8CED45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640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7E90-39DB-48E0-926F-10F79C15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FF76F-FE7F-44A5-BFA0-C7978CAC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5901B-FD80-4E02-B7B7-7AF76820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C87B9-374E-4B88-ABFA-C4B87BF9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E818B-E5AF-4E93-ABB9-FCA51063E1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38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4B38D-A5E6-42DC-9A38-E1492D7F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286BF9-D832-4F30-AB16-0531BB3C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01F1C-C293-459D-A1A5-A8DF1E0F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594961-1465-473A-870C-9A6F25D881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59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9EE3-2E90-4720-B876-E704B938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36B88-743F-4195-B493-0DC10A17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4DD1D-CDA6-4FF0-A78E-A17B4C92C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0CCA1-0908-497B-8410-DC922E5B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8206E-0C93-45A6-B42C-51A314A8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4C062-AD63-46E0-8B36-DC8A34B7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04AAA7-84D7-4C68-8FAD-74FF68F99A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613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1550-878C-419C-8D84-2586D298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90280-2468-4B83-A28A-4F28752CB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027C6-B3B2-47EA-A8A8-CFF2D864C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B4F17-D695-4F45-A652-08009D2B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9AAFF-282B-4D9A-A37A-4CB89FAC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5D0A3-B271-4722-86D9-D2C44D3C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FC3D46-5099-458E-852D-7CC77791A7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92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961886D-904D-4637-AF61-AE9D68EA7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F15F08F-C8B8-4584-8586-DA962DD81F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8A74C26-5C7D-417B-AC78-99837D5A12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B9B182F-2BB9-47A7-9B01-BD56CE7DB96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54E81A8-8437-42CB-937E-05E7898C40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B9AE280-BB7F-479C-AEAA-777DCAE8E2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B546C88B-F8CF-4912-9C95-82D262CCD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34575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Patient Encounter Source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E52696C-0FA2-4172-AD77-B7107FC58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260350"/>
            <a:ext cx="34575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Patient Encounter Consumer</a:t>
            </a:r>
          </a:p>
        </p:txBody>
      </p:sp>
      <p:sp>
        <p:nvSpPr>
          <p:cNvPr id="2054" name="Line 6">
            <a:extLst>
              <a:ext uri="{FF2B5EF4-FFF2-40B4-BE49-F238E27FC236}">
                <a16:creationId xmlns:a16="http://schemas.microsoft.com/office/drawing/2014/main" id="{66997647-FE31-4052-9ADA-E2DAAD13F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908050"/>
            <a:ext cx="0" cy="568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Line 7">
            <a:extLst>
              <a:ext uri="{FF2B5EF4-FFF2-40B4-BE49-F238E27FC236}">
                <a16:creationId xmlns:a16="http://schemas.microsoft.com/office/drawing/2014/main" id="{F1875670-2758-425D-B1DD-D723E9742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950" y="908050"/>
            <a:ext cx="0" cy="568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CD8168D2-CEE9-45DF-916A-6FF9AD4D6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133600"/>
            <a:ext cx="144462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E1FBD508-13F5-4244-A2CB-CE81C4161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2205038"/>
            <a:ext cx="144463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Line 10">
            <a:extLst>
              <a:ext uri="{FF2B5EF4-FFF2-40B4-BE49-F238E27FC236}">
                <a16:creationId xmlns:a16="http://schemas.microsoft.com/office/drawing/2014/main" id="{FA99CAFA-0269-48F4-B17E-C16F4DD8F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2565400"/>
            <a:ext cx="5111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060" name="AutoShape 12">
            <a:extLst>
              <a:ext uri="{FF2B5EF4-FFF2-40B4-BE49-F238E27FC236}">
                <a16:creationId xmlns:a16="http://schemas.microsoft.com/office/drawing/2014/main" id="{E1F4BBBD-399F-4DF4-9AFC-5004D684EB6D}"/>
              </a:ext>
            </a:extLst>
          </p:cNvPr>
          <p:cNvCxnSpPr>
            <a:cxnSpLocks noChangeShapeType="1"/>
            <a:stCxn id="2056" idx="0"/>
            <a:endCxn id="2056" idx="1"/>
          </p:cNvCxnSpPr>
          <p:nvPr/>
        </p:nvCxnSpPr>
        <p:spPr bwMode="auto">
          <a:xfrm rot="16200000" flipH="1" flipV="1">
            <a:off x="1674019" y="2223294"/>
            <a:ext cx="252413" cy="73025"/>
          </a:xfrm>
          <a:prstGeom prst="bentConnector4">
            <a:avLst>
              <a:gd name="adj1" fmla="val -90565"/>
              <a:gd name="adj2" fmla="val 41304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61" name="Text Box 13">
            <a:extLst>
              <a:ext uri="{FF2B5EF4-FFF2-40B4-BE49-F238E27FC236}">
                <a16:creationId xmlns:a16="http://schemas.microsoft.com/office/drawing/2014/main" id="{1C6FBC61-B2C6-40BF-B112-5271136CE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989138"/>
            <a:ext cx="12969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Patient admission</a:t>
            </a:r>
          </a:p>
        </p:txBody>
      </p:sp>
      <p:sp>
        <p:nvSpPr>
          <p:cNvPr id="2062" name="Rectangle 14">
            <a:extLst>
              <a:ext uri="{FF2B5EF4-FFF2-40B4-BE49-F238E27FC236}">
                <a16:creationId xmlns:a16="http://schemas.microsoft.com/office/drawing/2014/main" id="{1E4F0E1B-020D-43D7-BD62-72ADE19F4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5518150"/>
            <a:ext cx="144462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Rectangle 15">
            <a:extLst>
              <a:ext uri="{FF2B5EF4-FFF2-40B4-BE49-F238E27FC236}">
                <a16:creationId xmlns:a16="http://schemas.microsoft.com/office/drawing/2014/main" id="{B22E9DF9-9169-4DBC-94E8-AC8E819D1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5589588"/>
            <a:ext cx="144463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Line 16">
            <a:extLst>
              <a:ext uri="{FF2B5EF4-FFF2-40B4-BE49-F238E27FC236}">
                <a16:creationId xmlns:a16="http://schemas.microsoft.com/office/drawing/2014/main" id="{A95AD3B3-3A15-46E4-9BDF-66691B4F19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5949950"/>
            <a:ext cx="5111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065" name="AutoShape 17">
            <a:extLst>
              <a:ext uri="{FF2B5EF4-FFF2-40B4-BE49-F238E27FC236}">
                <a16:creationId xmlns:a16="http://schemas.microsoft.com/office/drawing/2014/main" id="{8074237E-4537-482D-9BD3-87CCC748132F}"/>
              </a:ext>
            </a:extLst>
          </p:cNvPr>
          <p:cNvCxnSpPr>
            <a:cxnSpLocks noChangeShapeType="1"/>
            <a:stCxn id="2062" idx="0"/>
            <a:endCxn id="2062" idx="1"/>
          </p:cNvCxnSpPr>
          <p:nvPr/>
        </p:nvCxnSpPr>
        <p:spPr bwMode="auto">
          <a:xfrm rot="16200000" flipH="1" flipV="1">
            <a:off x="1674019" y="5607844"/>
            <a:ext cx="252413" cy="73025"/>
          </a:xfrm>
          <a:prstGeom prst="bentConnector4">
            <a:avLst>
              <a:gd name="adj1" fmla="val -90565"/>
              <a:gd name="adj2" fmla="val 41304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66" name="Text Box 18">
            <a:extLst>
              <a:ext uri="{FF2B5EF4-FFF2-40B4-BE49-F238E27FC236}">
                <a16:creationId xmlns:a16="http://schemas.microsoft.com/office/drawing/2014/main" id="{B2278945-FCD9-4876-B64D-A81589234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941888"/>
            <a:ext cx="12969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Cancel patient admission</a:t>
            </a:r>
          </a:p>
        </p:txBody>
      </p:sp>
      <p:sp>
        <p:nvSpPr>
          <p:cNvPr id="2067" name="Text Box 19">
            <a:extLst>
              <a:ext uri="{FF2B5EF4-FFF2-40B4-BE49-F238E27FC236}">
                <a16:creationId xmlns:a16="http://schemas.microsoft.com/office/drawing/2014/main" id="{2782AD6E-3F25-4AE5-B03B-D1213A3B4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2060575"/>
            <a:ext cx="4032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Patient admitted: ADT^A01^ADT_A01</a:t>
            </a:r>
          </a:p>
        </p:txBody>
      </p:sp>
      <p:sp>
        <p:nvSpPr>
          <p:cNvPr id="2068" name="Text Box 20">
            <a:extLst>
              <a:ext uri="{FF2B5EF4-FFF2-40B4-BE49-F238E27FC236}">
                <a16:creationId xmlns:a16="http://schemas.microsoft.com/office/drawing/2014/main" id="{2C480A21-05C1-46DD-A75B-3D69044EE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516563"/>
            <a:ext cx="446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Admission cancelled: ADT^A11^ADT_A09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>GWI Medica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François MACARY</dc:creator>
  <cp:lastModifiedBy>Mary Jungers</cp:lastModifiedBy>
  <cp:revision>2</cp:revision>
  <dcterms:created xsi:type="dcterms:W3CDTF">2005-07-27T00:59:39Z</dcterms:created>
  <dcterms:modified xsi:type="dcterms:W3CDTF">2020-08-21T18:56:39Z</dcterms:modified>
</cp:coreProperties>
</file>